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64"/>
  </p:notesMasterIdLst>
  <p:sldIdLst>
    <p:sldId id="4236" r:id="rId6"/>
    <p:sldId id="4237" r:id="rId7"/>
    <p:sldId id="4212" r:id="rId8"/>
    <p:sldId id="4233" r:id="rId9"/>
    <p:sldId id="4294" r:id="rId10"/>
    <p:sldId id="4210" r:id="rId11"/>
    <p:sldId id="256" r:id="rId12"/>
    <p:sldId id="4325" r:id="rId13"/>
    <p:sldId id="257" r:id="rId14"/>
    <p:sldId id="4238" r:id="rId15"/>
    <p:sldId id="4258" r:id="rId16"/>
    <p:sldId id="4248" r:id="rId17"/>
    <p:sldId id="4322" r:id="rId18"/>
    <p:sldId id="4290" r:id="rId19"/>
    <p:sldId id="4242" r:id="rId20"/>
    <p:sldId id="4255" r:id="rId21"/>
    <p:sldId id="4251" r:id="rId22"/>
    <p:sldId id="4321" r:id="rId23"/>
    <p:sldId id="4254" r:id="rId24"/>
    <p:sldId id="4252" r:id="rId25"/>
    <p:sldId id="4323" r:id="rId26"/>
    <p:sldId id="4324" r:id="rId27"/>
    <p:sldId id="4292" r:id="rId28"/>
    <p:sldId id="4272" r:id="rId29"/>
    <p:sldId id="4274" r:id="rId30"/>
    <p:sldId id="4276" r:id="rId31"/>
    <p:sldId id="4326" r:id="rId32"/>
    <p:sldId id="4275" r:id="rId33"/>
    <p:sldId id="4277" r:id="rId34"/>
    <p:sldId id="4278" r:id="rId35"/>
    <p:sldId id="4256" r:id="rId36"/>
    <p:sldId id="4240" r:id="rId37"/>
    <p:sldId id="4257" r:id="rId38"/>
    <p:sldId id="4246" r:id="rId39"/>
    <p:sldId id="4320" r:id="rId40"/>
    <p:sldId id="4295" r:id="rId41"/>
    <p:sldId id="4268" r:id="rId42"/>
    <p:sldId id="4296" r:id="rId43"/>
    <p:sldId id="4288" r:id="rId44"/>
    <p:sldId id="4281" r:id="rId45"/>
    <p:sldId id="4266" r:id="rId46"/>
    <p:sldId id="4265" r:id="rId47"/>
    <p:sldId id="4264" r:id="rId48"/>
    <p:sldId id="4259" r:id="rId49"/>
    <p:sldId id="4245" r:id="rId50"/>
    <p:sldId id="4261" r:id="rId51"/>
    <p:sldId id="4260" r:id="rId52"/>
    <p:sldId id="4287" r:id="rId53"/>
    <p:sldId id="4262" r:id="rId54"/>
    <p:sldId id="4285" r:id="rId55"/>
    <p:sldId id="4244" r:id="rId56"/>
    <p:sldId id="4267" r:id="rId57"/>
    <p:sldId id="4241" r:id="rId58"/>
    <p:sldId id="4289" r:id="rId59"/>
    <p:sldId id="4225" r:id="rId60"/>
    <p:sldId id="4293" r:id="rId61"/>
    <p:sldId id="4239" r:id="rId62"/>
    <p:sldId id="4224"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182E99-2033-4921-9D1B-E87A87428E8D}" v="7" dt="2026-03-11T19:15:19.8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notesMaster" Target="notesMasters/notesMaster1.xml"/><Relationship Id="rId69"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 Johnson" userId="c2f37394-c62e-40ea-abe0-5b1a53a0acb4" providerId="ADAL" clId="{CEF3EB1E-D40B-4F50-BCB9-684B36E37958}"/>
    <pc:docChg chg="undo custSel addSld delSld modSld sldOrd">
      <pc:chgData name="Mark Johnson" userId="c2f37394-c62e-40ea-abe0-5b1a53a0acb4" providerId="ADAL" clId="{CEF3EB1E-D40B-4F50-BCB9-684B36E37958}" dt="2025-11-04T18:39:40.698" v="825" actId="14100"/>
      <pc:docMkLst>
        <pc:docMk/>
      </pc:docMkLst>
      <pc:sldChg chg="add">
        <pc:chgData name="Mark Johnson" userId="c2f37394-c62e-40ea-abe0-5b1a53a0acb4" providerId="ADAL" clId="{CEF3EB1E-D40B-4F50-BCB9-684B36E37958}" dt="2025-10-27T19:43:13.058" v="20"/>
        <pc:sldMkLst>
          <pc:docMk/>
          <pc:sldMk cId="4178588306" sldId="4210"/>
        </pc:sldMkLst>
      </pc:sldChg>
      <pc:sldChg chg="addSp delSp modSp add mod setBg">
        <pc:chgData name="Mark Johnson" userId="c2f37394-c62e-40ea-abe0-5b1a53a0acb4" providerId="ADAL" clId="{CEF3EB1E-D40B-4F50-BCB9-684B36E37958}" dt="2025-11-04T18:35:33.968" v="822"/>
        <pc:sldMkLst>
          <pc:docMk/>
          <pc:sldMk cId="651592163" sldId="4233"/>
        </pc:sldMkLst>
      </pc:sldChg>
      <pc:sldChg chg="addSp delSp modSp mod">
        <pc:chgData name="Mark Johnson" userId="c2f37394-c62e-40ea-abe0-5b1a53a0acb4" providerId="ADAL" clId="{CEF3EB1E-D40B-4F50-BCB9-684B36E37958}" dt="2025-11-04T18:39:40.698" v="825" actId="14100"/>
        <pc:sldMkLst>
          <pc:docMk/>
          <pc:sldMk cId="305442994" sldId="4238"/>
        </pc:sldMkLst>
      </pc:sldChg>
      <pc:sldChg chg="modSp mod">
        <pc:chgData name="Mark Johnson" userId="c2f37394-c62e-40ea-abe0-5b1a53a0acb4" providerId="ADAL" clId="{CEF3EB1E-D40B-4F50-BCB9-684B36E37958}" dt="2025-10-31T17:51:02.746" v="575" actId="20577"/>
        <pc:sldMkLst>
          <pc:docMk/>
          <pc:sldMk cId="4145035752" sldId="4242"/>
        </pc:sldMkLst>
      </pc:sldChg>
      <pc:sldChg chg="del">
        <pc:chgData name="Mark Johnson" userId="c2f37394-c62e-40ea-abe0-5b1a53a0acb4" providerId="ADAL" clId="{CEF3EB1E-D40B-4F50-BCB9-684B36E37958}" dt="2025-10-30T21:44:49.119" v="321" actId="2696"/>
        <pc:sldMkLst>
          <pc:docMk/>
          <pc:sldMk cId="1499281750" sldId="4249"/>
        </pc:sldMkLst>
      </pc:sldChg>
      <pc:sldChg chg="del">
        <pc:chgData name="Mark Johnson" userId="c2f37394-c62e-40ea-abe0-5b1a53a0acb4" providerId="ADAL" clId="{CEF3EB1E-D40B-4F50-BCB9-684B36E37958}" dt="2025-10-30T21:45:15.872" v="322" actId="2696"/>
        <pc:sldMkLst>
          <pc:docMk/>
          <pc:sldMk cId="2237126623" sldId="4250"/>
        </pc:sldMkLst>
      </pc:sldChg>
      <pc:sldChg chg="addSp delSp modSp mod">
        <pc:chgData name="Mark Johnson" userId="c2f37394-c62e-40ea-abe0-5b1a53a0acb4" providerId="ADAL" clId="{CEF3EB1E-D40B-4F50-BCB9-684B36E37958}" dt="2025-11-04T18:10:10.864" v="588" actId="1076"/>
        <pc:sldMkLst>
          <pc:docMk/>
          <pc:sldMk cId="2947394356" sldId="4251"/>
        </pc:sldMkLst>
      </pc:sldChg>
      <pc:sldChg chg="modSp mod">
        <pc:chgData name="Mark Johnson" userId="c2f37394-c62e-40ea-abe0-5b1a53a0acb4" providerId="ADAL" clId="{CEF3EB1E-D40B-4F50-BCB9-684B36E37958}" dt="2025-10-30T21:48:38.917" v="418" actId="20577"/>
        <pc:sldMkLst>
          <pc:docMk/>
          <pc:sldMk cId="2758548074" sldId="4252"/>
        </pc:sldMkLst>
      </pc:sldChg>
      <pc:sldChg chg="modSp">
        <pc:chgData name="Mark Johnson" userId="c2f37394-c62e-40ea-abe0-5b1a53a0acb4" providerId="ADAL" clId="{CEF3EB1E-D40B-4F50-BCB9-684B36E37958}" dt="2025-11-04T18:15:13.328" v="772" actId="20577"/>
        <pc:sldMkLst>
          <pc:docMk/>
          <pc:sldMk cId="1973235849" sldId="4257"/>
        </pc:sldMkLst>
      </pc:sldChg>
      <pc:sldChg chg="addSp delSp modSp mod setBg">
        <pc:chgData name="Mark Johnson" userId="c2f37394-c62e-40ea-abe0-5b1a53a0acb4" providerId="ADAL" clId="{CEF3EB1E-D40B-4F50-BCB9-684B36E37958}" dt="2025-11-04T18:17:31.954" v="775" actId="26606"/>
        <pc:sldMkLst>
          <pc:docMk/>
          <pc:sldMk cId="2691877246" sldId="4260"/>
        </pc:sldMkLst>
      </pc:sldChg>
      <pc:sldChg chg="addSp modSp mod setBg">
        <pc:chgData name="Mark Johnson" userId="c2f37394-c62e-40ea-abe0-5b1a53a0acb4" providerId="ADAL" clId="{CEF3EB1E-D40B-4F50-BCB9-684B36E37958}" dt="2025-11-04T18:16:42.499" v="773" actId="26606"/>
        <pc:sldMkLst>
          <pc:docMk/>
          <pc:sldMk cId="3335054070" sldId="4261"/>
        </pc:sldMkLst>
      </pc:sldChg>
      <pc:sldChg chg="addSp delSp modSp mod setBg">
        <pc:chgData name="Mark Johnson" userId="c2f37394-c62e-40ea-abe0-5b1a53a0acb4" providerId="ADAL" clId="{CEF3EB1E-D40B-4F50-BCB9-684B36E37958}" dt="2025-11-04T18:18:34.918" v="778" actId="14100"/>
        <pc:sldMkLst>
          <pc:docMk/>
          <pc:sldMk cId="3765111835" sldId="4262"/>
        </pc:sldMkLst>
      </pc:sldChg>
      <pc:sldChg chg="modSp mod">
        <pc:chgData name="Mark Johnson" userId="c2f37394-c62e-40ea-abe0-5b1a53a0acb4" providerId="ADAL" clId="{CEF3EB1E-D40B-4F50-BCB9-684B36E37958}" dt="2025-10-27T19:49:35.594" v="177" actId="14100"/>
        <pc:sldMkLst>
          <pc:docMk/>
          <pc:sldMk cId="3121510904" sldId="4268"/>
        </pc:sldMkLst>
      </pc:sldChg>
      <pc:sldChg chg="del">
        <pc:chgData name="Mark Johnson" userId="c2f37394-c62e-40ea-abe0-5b1a53a0acb4" providerId="ADAL" clId="{CEF3EB1E-D40B-4F50-BCB9-684B36E37958}" dt="2025-10-27T19:44:17.020" v="22" actId="2696"/>
        <pc:sldMkLst>
          <pc:docMk/>
          <pc:sldMk cId="196464403" sldId="4279"/>
        </pc:sldMkLst>
      </pc:sldChg>
      <pc:sldChg chg="del">
        <pc:chgData name="Mark Johnson" userId="c2f37394-c62e-40ea-abe0-5b1a53a0acb4" providerId="ADAL" clId="{CEF3EB1E-D40B-4F50-BCB9-684B36E37958}" dt="2025-10-27T19:44:22.972" v="24" actId="2696"/>
        <pc:sldMkLst>
          <pc:docMk/>
          <pc:sldMk cId="2277400766" sldId="4280"/>
        </pc:sldMkLst>
      </pc:sldChg>
      <pc:sldChg chg="modSp mod">
        <pc:chgData name="Mark Johnson" userId="c2f37394-c62e-40ea-abe0-5b1a53a0acb4" providerId="ADAL" clId="{CEF3EB1E-D40B-4F50-BCB9-684B36E37958}" dt="2025-11-04T18:12:33.084" v="767" actId="20577"/>
        <pc:sldMkLst>
          <pc:docMk/>
          <pc:sldMk cId="1329142722" sldId="4281"/>
        </pc:sldMkLst>
      </pc:sldChg>
      <pc:sldChg chg="del ord">
        <pc:chgData name="Mark Johnson" userId="c2f37394-c62e-40ea-abe0-5b1a53a0acb4" providerId="ADAL" clId="{CEF3EB1E-D40B-4F50-BCB9-684B36E37958}" dt="2025-10-30T21:48:56.543" v="419" actId="2696"/>
        <pc:sldMkLst>
          <pc:docMk/>
          <pc:sldMk cId="1363001482" sldId="4283"/>
        </pc:sldMkLst>
      </pc:sldChg>
      <pc:sldChg chg="addSp delSp modSp mod">
        <pc:chgData name="Mark Johnson" userId="c2f37394-c62e-40ea-abe0-5b1a53a0acb4" providerId="ADAL" clId="{CEF3EB1E-D40B-4F50-BCB9-684B36E37958}" dt="2025-11-04T18:19:34.917" v="786" actId="1076"/>
        <pc:sldMkLst>
          <pc:docMk/>
          <pc:sldMk cId="943114336" sldId="4287"/>
        </pc:sldMkLst>
      </pc:sldChg>
      <pc:sldChg chg="modSp">
        <pc:chgData name="Mark Johnson" userId="c2f37394-c62e-40ea-abe0-5b1a53a0acb4" providerId="ADAL" clId="{CEF3EB1E-D40B-4F50-BCB9-684B36E37958}" dt="2025-11-04T18:26:58.014" v="804" actId="20577"/>
        <pc:sldMkLst>
          <pc:docMk/>
          <pc:sldMk cId="3487947345" sldId="4293"/>
        </pc:sldMkLst>
      </pc:sldChg>
      <pc:sldChg chg="add">
        <pc:chgData name="Mark Johnson" userId="c2f37394-c62e-40ea-abe0-5b1a53a0acb4" providerId="ADAL" clId="{CEF3EB1E-D40B-4F50-BCB9-684B36E37958}" dt="2025-10-27T19:43:06.258" v="19"/>
        <pc:sldMkLst>
          <pc:docMk/>
          <pc:sldMk cId="2003101536" sldId="4294"/>
        </pc:sldMkLst>
      </pc:sldChg>
      <pc:sldChg chg="add">
        <pc:chgData name="Mark Johnson" userId="c2f37394-c62e-40ea-abe0-5b1a53a0acb4" providerId="ADAL" clId="{CEF3EB1E-D40B-4F50-BCB9-684B36E37958}" dt="2025-10-27T19:43:49.608" v="21"/>
        <pc:sldMkLst>
          <pc:docMk/>
          <pc:sldMk cId="621991897" sldId="4295"/>
        </pc:sldMkLst>
      </pc:sldChg>
      <pc:sldChg chg="add">
        <pc:chgData name="Mark Johnson" userId="c2f37394-c62e-40ea-abe0-5b1a53a0acb4" providerId="ADAL" clId="{CEF3EB1E-D40B-4F50-BCB9-684B36E37958}" dt="2025-10-27T19:44:20.294" v="23"/>
        <pc:sldMkLst>
          <pc:docMk/>
          <pc:sldMk cId="3887401706" sldId="4296"/>
        </pc:sldMkLst>
      </pc:sldChg>
      <pc:sldChg chg="modSp add mod">
        <pc:chgData name="Mark Johnson" userId="c2f37394-c62e-40ea-abe0-5b1a53a0acb4" providerId="ADAL" clId="{CEF3EB1E-D40B-4F50-BCB9-684B36E37958}" dt="2025-10-27T19:48:21.326" v="43" actId="20577"/>
        <pc:sldMkLst>
          <pc:docMk/>
          <pc:sldMk cId="3975052420" sldId="4320"/>
        </pc:sldMkLst>
      </pc:sldChg>
      <pc:sldChg chg="delSp add setBg delDesignElem">
        <pc:chgData name="Mark Johnson" userId="c2f37394-c62e-40ea-abe0-5b1a53a0acb4" providerId="ADAL" clId="{CEF3EB1E-D40B-4F50-BCB9-684B36E37958}" dt="2025-10-27T19:47:29.020" v="29"/>
        <pc:sldMkLst>
          <pc:docMk/>
          <pc:sldMk cId="675421141" sldId="4321"/>
        </pc:sldMkLst>
      </pc:sldChg>
      <pc:sldChg chg="addSp delSp modSp new mod setBg modClrScheme chgLayout">
        <pc:chgData name="Mark Johnson" userId="c2f37394-c62e-40ea-abe0-5b1a53a0acb4" providerId="ADAL" clId="{CEF3EB1E-D40B-4F50-BCB9-684B36E37958}" dt="2025-10-31T17:50:30.084" v="462" actId="20577"/>
        <pc:sldMkLst>
          <pc:docMk/>
          <pc:sldMk cId="2404170202" sldId="4322"/>
        </pc:sldMkLst>
      </pc:sldChg>
      <pc:sldChg chg="add">
        <pc:chgData name="Mark Johnson" userId="c2f37394-c62e-40ea-abe0-5b1a53a0acb4" providerId="ADAL" clId="{CEF3EB1E-D40B-4F50-BCB9-684B36E37958}" dt="2025-10-30T21:44:29.017" v="319"/>
        <pc:sldMkLst>
          <pc:docMk/>
          <pc:sldMk cId="1256446970" sldId="4323"/>
        </pc:sldMkLst>
      </pc:sldChg>
      <pc:sldChg chg="add">
        <pc:chgData name="Mark Johnson" userId="c2f37394-c62e-40ea-abe0-5b1a53a0acb4" providerId="ADAL" clId="{CEF3EB1E-D40B-4F50-BCB9-684B36E37958}" dt="2025-10-30T21:44:43.106" v="320"/>
        <pc:sldMkLst>
          <pc:docMk/>
          <pc:sldMk cId="398614141" sldId="4324"/>
        </pc:sldMkLst>
      </pc:sldChg>
    </pc:docChg>
  </pc:docChgLst>
  <pc:docChgLst>
    <pc:chgData name="Mark Johnson" userId="c2f37394-c62e-40ea-abe0-5b1a53a0acb4" providerId="ADAL" clId="{BCF36607-35BC-4560-A34E-A0D9AD47C250}"/>
    <pc:docChg chg="undo custSel addSld delSld modSld sldOrd modMainMaster">
      <pc:chgData name="Mark Johnson" userId="c2f37394-c62e-40ea-abe0-5b1a53a0acb4" providerId="ADAL" clId="{BCF36607-35BC-4560-A34E-A0D9AD47C250}" dt="2025-05-27T16:42:29.466" v="7780"/>
      <pc:docMkLst>
        <pc:docMk/>
      </pc:docMkLst>
      <pc:sldChg chg="modSp mod">
        <pc:chgData name="Mark Johnson" userId="c2f37394-c62e-40ea-abe0-5b1a53a0acb4" providerId="ADAL" clId="{BCF36607-35BC-4560-A34E-A0D9AD47C250}" dt="2025-05-22T15:52:05.189" v="5229" actId="20577"/>
        <pc:sldMkLst>
          <pc:docMk/>
          <pc:sldMk cId="3094421815" sldId="4212"/>
        </pc:sldMkLst>
      </pc:sldChg>
      <pc:sldChg chg="addSp delSp modSp mod">
        <pc:chgData name="Mark Johnson" userId="c2f37394-c62e-40ea-abe0-5b1a53a0acb4" providerId="ADAL" clId="{BCF36607-35BC-4560-A34E-A0D9AD47C250}" dt="2025-05-19T15:52:27.325" v="2629" actId="403"/>
        <pc:sldMkLst>
          <pc:docMk/>
          <pc:sldMk cId="2019212542" sldId="4225"/>
        </pc:sldMkLst>
      </pc:sldChg>
      <pc:sldChg chg="modSp mod">
        <pc:chgData name="Mark Johnson" userId="c2f37394-c62e-40ea-abe0-5b1a53a0acb4" providerId="ADAL" clId="{BCF36607-35BC-4560-A34E-A0D9AD47C250}" dt="2025-05-27T16:32:32.992" v="7703" actId="1076"/>
        <pc:sldMkLst>
          <pc:docMk/>
          <pc:sldMk cId="749394985" sldId="4236"/>
        </pc:sldMkLst>
      </pc:sldChg>
      <pc:sldChg chg="modSp mod">
        <pc:chgData name="Mark Johnson" userId="c2f37394-c62e-40ea-abe0-5b1a53a0acb4" providerId="ADAL" clId="{BCF36607-35BC-4560-A34E-A0D9AD47C250}" dt="2025-05-23T21:31:55.049" v="6821" actId="20577"/>
        <pc:sldMkLst>
          <pc:docMk/>
          <pc:sldMk cId="4149115436" sldId="4237"/>
        </pc:sldMkLst>
      </pc:sldChg>
      <pc:sldChg chg="addSp delSp modSp mod">
        <pc:chgData name="Mark Johnson" userId="c2f37394-c62e-40ea-abe0-5b1a53a0acb4" providerId="ADAL" clId="{BCF36607-35BC-4560-A34E-A0D9AD47C250}" dt="2025-05-23T20:45:55.921" v="6195" actId="20577"/>
        <pc:sldMkLst>
          <pc:docMk/>
          <pc:sldMk cId="305442994" sldId="4238"/>
        </pc:sldMkLst>
      </pc:sldChg>
      <pc:sldChg chg="modSp mod">
        <pc:chgData name="Mark Johnson" userId="c2f37394-c62e-40ea-abe0-5b1a53a0acb4" providerId="ADAL" clId="{BCF36607-35BC-4560-A34E-A0D9AD47C250}" dt="2025-05-27T16:13:33.689" v="7669" actId="20577"/>
        <pc:sldMkLst>
          <pc:docMk/>
          <pc:sldMk cId="4145035752" sldId="4242"/>
        </pc:sldMkLst>
      </pc:sldChg>
      <pc:sldChg chg="modSp mod">
        <pc:chgData name="Mark Johnson" userId="c2f37394-c62e-40ea-abe0-5b1a53a0acb4" providerId="ADAL" clId="{BCF36607-35BC-4560-A34E-A0D9AD47C250}" dt="2025-05-27T15:46:42.775" v="7193" actId="27636"/>
        <pc:sldMkLst>
          <pc:docMk/>
          <pc:sldMk cId="3110942126" sldId="4244"/>
        </pc:sldMkLst>
      </pc:sldChg>
      <pc:sldChg chg="modSp mod">
        <pc:chgData name="Mark Johnson" userId="c2f37394-c62e-40ea-abe0-5b1a53a0acb4" providerId="ADAL" clId="{BCF36607-35BC-4560-A34E-A0D9AD47C250}" dt="2025-05-19T20:39:08.982" v="3036" actId="27636"/>
        <pc:sldMkLst>
          <pc:docMk/>
          <pc:sldMk cId="1317706435" sldId="4245"/>
        </pc:sldMkLst>
      </pc:sldChg>
      <pc:sldChg chg="modSp mod modClrScheme chgLayout">
        <pc:chgData name="Mark Johnson" userId="c2f37394-c62e-40ea-abe0-5b1a53a0acb4" providerId="ADAL" clId="{BCF36607-35BC-4560-A34E-A0D9AD47C250}" dt="2025-05-15T20:33:03.819" v="889"/>
        <pc:sldMkLst>
          <pc:docMk/>
          <pc:sldMk cId="3738606037" sldId="4246"/>
        </pc:sldMkLst>
      </pc:sldChg>
      <pc:sldChg chg="modSp mod ord modClrScheme chgLayout">
        <pc:chgData name="Mark Johnson" userId="c2f37394-c62e-40ea-abe0-5b1a53a0acb4" providerId="ADAL" clId="{BCF36607-35BC-4560-A34E-A0D9AD47C250}" dt="2025-05-27T16:11:13.908" v="7467" actId="113"/>
        <pc:sldMkLst>
          <pc:docMk/>
          <pc:sldMk cId="3018461764" sldId="4248"/>
        </pc:sldMkLst>
      </pc:sldChg>
      <pc:sldChg chg="modSp mod">
        <pc:chgData name="Mark Johnson" userId="c2f37394-c62e-40ea-abe0-5b1a53a0acb4" providerId="ADAL" clId="{BCF36607-35BC-4560-A34E-A0D9AD47C250}" dt="2025-05-22T20:26:25.330" v="5342" actId="403"/>
        <pc:sldMkLst>
          <pc:docMk/>
          <pc:sldMk cId="1499281750" sldId="4249"/>
        </pc:sldMkLst>
      </pc:sldChg>
      <pc:sldChg chg="modSp mod">
        <pc:chgData name="Mark Johnson" userId="c2f37394-c62e-40ea-abe0-5b1a53a0acb4" providerId="ADAL" clId="{BCF36607-35BC-4560-A34E-A0D9AD47C250}" dt="2025-05-22T20:25:55.449" v="5340" actId="20577"/>
        <pc:sldMkLst>
          <pc:docMk/>
          <pc:sldMk cId="2758548074" sldId="4252"/>
        </pc:sldMkLst>
      </pc:sldChg>
      <pc:sldChg chg="modSp mod">
        <pc:chgData name="Mark Johnson" userId="c2f37394-c62e-40ea-abe0-5b1a53a0acb4" providerId="ADAL" clId="{BCF36607-35BC-4560-A34E-A0D9AD47C250}" dt="2025-05-22T20:25:23.090" v="5338" actId="27636"/>
        <pc:sldMkLst>
          <pc:docMk/>
          <pc:sldMk cId="2280236546" sldId="4254"/>
        </pc:sldMkLst>
      </pc:sldChg>
      <pc:sldChg chg="addSp delSp modSp mod modClrScheme chgLayout">
        <pc:chgData name="Mark Johnson" userId="c2f37394-c62e-40ea-abe0-5b1a53a0acb4" providerId="ADAL" clId="{BCF36607-35BC-4560-A34E-A0D9AD47C250}" dt="2025-05-27T16:03:23.249" v="7407"/>
        <pc:sldMkLst>
          <pc:docMk/>
          <pc:sldMk cId="1973235849" sldId="4257"/>
        </pc:sldMkLst>
      </pc:sldChg>
      <pc:sldChg chg="addSp modSp mod">
        <pc:chgData name="Mark Johnson" userId="c2f37394-c62e-40ea-abe0-5b1a53a0acb4" providerId="ADAL" clId="{BCF36607-35BC-4560-A34E-A0D9AD47C250}" dt="2025-05-27T16:14:21.738" v="7702" actId="20577"/>
        <pc:sldMkLst>
          <pc:docMk/>
          <pc:sldMk cId="2180844054" sldId="4258"/>
        </pc:sldMkLst>
      </pc:sldChg>
      <pc:sldChg chg="modSp mod modClrScheme chgLayout">
        <pc:chgData name="Mark Johnson" userId="c2f37394-c62e-40ea-abe0-5b1a53a0acb4" providerId="ADAL" clId="{BCF36607-35BC-4560-A34E-A0D9AD47C250}" dt="2025-05-23T21:24:29.799" v="6721" actId="27636"/>
        <pc:sldMkLst>
          <pc:docMk/>
          <pc:sldMk cId="2691877246" sldId="4260"/>
        </pc:sldMkLst>
      </pc:sldChg>
      <pc:sldChg chg="addSp delSp modSp mod modClrScheme chgLayout">
        <pc:chgData name="Mark Johnson" userId="c2f37394-c62e-40ea-abe0-5b1a53a0acb4" providerId="ADAL" clId="{BCF36607-35BC-4560-A34E-A0D9AD47C250}" dt="2025-05-23T21:24:37.218" v="6724" actId="404"/>
        <pc:sldMkLst>
          <pc:docMk/>
          <pc:sldMk cId="3335054070" sldId="4261"/>
        </pc:sldMkLst>
      </pc:sldChg>
      <pc:sldChg chg="modSp mod modClrScheme chgLayout">
        <pc:chgData name="Mark Johnson" userId="c2f37394-c62e-40ea-abe0-5b1a53a0acb4" providerId="ADAL" clId="{BCF36607-35BC-4560-A34E-A0D9AD47C250}" dt="2025-05-23T21:24:18.615" v="6712" actId="14100"/>
        <pc:sldMkLst>
          <pc:docMk/>
          <pc:sldMk cId="3765111835" sldId="4262"/>
        </pc:sldMkLst>
      </pc:sldChg>
      <pc:sldChg chg="addSp delSp modSp del mod setBg">
        <pc:chgData name="Mark Johnson" userId="c2f37394-c62e-40ea-abe0-5b1a53a0acb4" providerId="ADAL" clId="{BCF36607-35BC-4560-A34E-A0D9AD47C250}" dt="2025-05-19T20:36:11.349" v="3026" actId="2696"/>
        <pc:sldMkLst>
          <pc:docMk/>
          <pc:sldMk cId="12089005" sldId="4263"/>
        </pc:sldMkLst>
      </pc:sldChg>
      <pc:sldChg chg="ord setBg">
        <pc:chgData name="Mark Johnson" userId="c2f37394-c62e-40ea-abe0-5b1a53a0acb4" providerId="ADAL" clId="{BCF36607-35BC-4560-A34E-A0D9AD47C250}" dt="2025-05-27T16:42:19.283" v="7774"/>
        <pc:sldMkLst>
          <pc:docMk/>
          <pc:sldMk cId="448192292" sldId="4264"/>
        </pc:sldMkLst>
      </pc:sldChg>
      <pc:sldChg chg="ord setBg">
        <pc:chgData name="Mark Johnson" userId="c2f37394-c62e-40ea-abe0-5b1a53a0acb4" providerId="ADAL" clId="{BCF36607-35BC-4560-A34E-A0D9AD47C250}" dt="2025-05-27T16:42:29.466" v="7780"/>
        <pc:sldMkLst>
          <pc:docMk/>
          <pc:sldMk cId="3803891663" sldId="4265"/>
        </pc:sldMkLst>
      </pc:sldChg>
      <pc:sldChg chg="modSp mod ord">
        <pc:chgData name="Mark Johnson" userId="c2f37394-c62e-40ea-abe0-5b1a53a0acb4" providerId="ADAL" clId="{BCF36607-35BC-4560-A34E-A0D9AD47C250}" dt="2025-05-27T16:42:12.028" v="7768"/>
        <pc:sldMkLst>
          <pc:docMk/>
          <pc:sldMk cId="2233463428" sldId="4266"/>
        </pc:sldMkLst>
      </pc:sldChg>
      <pc:sldChg chg="modSp mod">
        <pc:chgData name="Mark Johnson" userId="c2f37394-c62e-40ea-abe0-5b1a53a0acb4" providerId="ADAL" clId="{BCF36607-35BC-4560-A34E-A0D9AD47C250}" dt="2025-05-27T15:47:05.870" v="7194" actId="403"/>
        <pc:sldMkLst>
          <pc:docMk/>
          <pc:sldMk cId="1107682867" sldId="4267"/>
        </pc:sldMkLst>
      </pc:sldChg>
      <pc:sldChg chg="modSp mod">
        <pc:chgData name="Mark Johnson" userId="c2f37394-c62e-40ea-abe0-5b1a53a0acb4" providerId="ADAL" clId="{BCF36607-35BC-4560-A34E-A0D9AD47C250}" dt="2025-05-27T16:04:16.031" v="7413" actId="20577"/>
        <pc:sldMkLst>
          <pc:docMk/>
          <pc:sldMk cId="3121510904" sldId="4268"/>
        </pc:sldMkLst>
      </pc:sldChg>
      <pc:sldChg chg="del">
        <pc:chgData name="Mark Johnson" userId="c2f37394-c62e-40ea-abe0-5b1a53a0acb4" providerId="ADAL" clId="{BCF36607-35BC-4560-A34E-A0D9AD47C250}" dt="2025-05-19T20:54:00.346" v="4204" actId="2696"/>
        <pc:sldMkLst>
          <pc:docMk/>
          <pc:sldMk cId="2916205782" sldId="4269"/>
        </pc:sldMkLst>
      </pc:sldChg>
      <pc:sldChg chg="addSp delSp modSp del mod setBg modClrScheme chgLayout">
        <pc:chgData name="Mark Johnson" userId="c2f37394-c62e-40ea-abe0-5b1a53a0acb4" providerId="ADAL" clId="{BCF36607-35BC-4560-A34E-A0D9AD47C250}" dt="2025-05-15T20:04:29.111" v="863" actId="2696"/>
        <pc:sldMkLst>
          <pc:docMk/>
          <pc:sldMk cId="4077510716" sldId="4270"/>
        </pc:sldMkLst>
      </pc:sldChg>
      <pc:sldChg chg="addSp delSp modSp del mod setBg modClrScheme chgLayout">
        <pc:chgData name="Mark Johnson" userId="c2f37394-c62e-40ea-abe0-5b1a53a0acb4" providerId="ADAL" clId="{BCF36607-35BC-4560-A34E-A0D9AD47C250}" dt="2025-05-15T20:04:51.155" v="868" actId="2696"/>
        <pc:sldMkLst>
          <pc:docMk/>
          <pc:sldMk cId="413229594" sldId="4271"/>
        </pc:sldMkLst>
      </pc:sldChg>
      <pc:sldChg chg="modSp mod ord modClrScheme chgLayout">
        <pc:chgData name="Mark Johnson" userId="c2f37394-c62e-40ea-abe0-5b1a53a0acb4" providerId="ADAL" clId="{BCF36607-35BC-4560-A34E-A0D9AD47C250}" dt="2025-05-23T21:10:34.174" v="6416" actId="208"/>
        <pc:sldMkLst>
          <pc:docMk/>
          <pc:sldMk cId="2399287726" sldId="4272"/>
        </pc:sldMkLst>
      </pc:sldChg>
      <pc:sldChg chg="modSp del mod ord">
        <pc:chgData name="Mark Johnson" userId="c2f37394-c62e-40ea-abe0-5b1a53a0acb4" providerId="ADAL" clId="{BCF36607-35BC-4560-A34E-A0D9AD47C250}" dt="2025-05-23T20:59:44.242" v="6391" actId="2696"/>
        <pc:sldMkLst>
          <pc:docMk/>
          <pc:sldMk cId="3142984938" sldId="4273"/>
        </pc:sldMkLst>
      </pc:sldChg>
      <pc:sldChg chg="modSp mod modClrScheme chgLayout">
        <pc:chgData name="Mark Johnson" userId="c2f37394-c62e-40ea-abe0-5b1a53a0acb4" providerId="ADAL" clId="{BCF36607-35BC-4560-A34E-A0D9AD47C250}" dt="2025-05-23T21:10:45.400" v="6417" actId="1076"/>
        <pc:sldMkLst>
          <pc:docMk/>
          <pc:sldMk cId="1237690228" sldId="4274"/>
        </pc:sldMkLst>
      </pc:sldChg>
      <pc:sldChg chg="modSp mod">
        <pc:chgData name="Mark Johnson" userId="c2f37394-c62e-40ea-abe0-5b1a53a0acb4" providerId="ADAL" clId="{BCF36607-35BC-4560-A34E-A0D9AD47C250}" dt="2025-05-27T16:36:52.412" v="7749" actId="20577"/>
        <pc:sldMkLst>
          <pc:docMk/>
          <pc:sldMk cId="2775476110" sldId="4275"/>
        </pc:sldMkLst>
      </pc:sldChg>
      <pc:sldChg chg="modSp mod">
        <pc:chgData name="Mark Johnson" userId="c2f37394-c62e-40ea-abe0-5b1a53a0acb4" providerId="ADAL" clId="{BCF36607-35BC-4560-A34E-A0D9AD47C250}" dt="2025-05-23T21:19:38.788" v="6653" actId="13926"/>
        <pc:sldMkLst>
          <pc:docMk/>
          <pc:sldMk cId="873955903" sldId="4276"/>
        </pc:sldMkLst>
      </pc:sldChg>
      <pc:sldChg chg="modSp mod">
        <pc:chgData name="Mark Johnson" userId="c2f37394-c62e-40ea-abe0-5b1a53a0acb4" providerId="ADAL" clId="{BCF36607-35BC-4560-A34E-A0D9AD47C250}" dt="2025-05-16T22:13:33.423" v="1761" actId="20577"/>
        <pc:sldMkLst>
          <pc:docMk/>
          <pc:sldMk cId="2967946897" sldId="4277"/>
        </pc:sldMkLst>
      </pc:sldChg>
      <pc:sldChg chg="addSp delSp modSp new mod">
        <pc:chgData name="Mark Johnson" userId="c2f37394-c62e-40ea-abe0-5b1a53a0acb4" providerId="ADAL" clId="{BCF36607-35BC-4560-A34E-A0D9AD47C250}" dt="2025-05-19T15:32:46.023" v="2015" actId="403"/>
        <pc:sldMkLst>
          <pc:docMk/>
          <pc:sldMk cId="196464403" sldId="4279"/>
        </pc:sldMkLst>
      </pc:sldChg>
      <pc:sldChg chg="modSp new del mod">
        <pc:chgData name="Mark Johnson" userId="c2f37394-c62e-40ea-abe0-5b1a53a0acb4" providerId="ADAL" clId="{BCF36607-35BC-4560-A34E-A0D9AD47C250}" dt="2025-05-15T20:03:48.465" v="858" actId="680"/>
        <pc:sldMkLst>
          <pc:docMk/>
          <pc:sldMk cId="1086029401" sldId="4279"/>
        </pc:sldMkLst>
      </pc:sldChg>
      <pc:sldChg chg="addSp delSp modSp new mod ord">
        <pc:chgData name="Mark Johnson" userId="c2f37394-c62e-40ea-abe0-5b1a53a0acb4" providerId="ADAL" clId="{BCF36607-35BC-4560-A34E-A0D9AD47C250}" dt="2025-05-19T15:34:00.876" v="2041" actId="403"/>
        <pc:sldMkLst>
          <pc:docMk/>
          <pc:sldMk cId="2277400766" sldId="4280"/>
        </pc:sldMkLst>
      </pc:sldChg>
      <pc:sldChg chg="addSp delSp modSp new mod setBg">
        <pc:chgData name="Mark Johnson" userId="c2f37394-c62e-40ea-abe0-5b1a53a0acb4" providerId="ADAL" clId="{BCF36607-35BC-4560-A34E-A0D9AD47C250}" dt="2025-05-16T21:50:26.582" v="1493"/>
        <pc:sldMkLst>
          <pc:docMk/>
          <pc:sldMk cId="1329142722" sldId="4281"/>
        </pc:sldMkLst>
      </pc:sldChg>
      <pc:sldChg chg="add del">
        <pc:chgData name="Mark Johnson" userId="c2f37394-c62e-40ea-abe0-5b1a53a0acb4" providerId="ADAL" clId="{BCF36607-35BC-4560-A34E-A0D9AD47C250}" dt="2025-05-15T20:06:19.990" v="874" actId="2696"/>
        <pc:sldMkLst>
          <pc:docMk/>
          <pc:sldMk cId="3728447260" sldId="4281"/>
        </pc:sldMkLst>
      </pc:sldChg>
      <pc:sldChg chg="addSp delSp modSp new del mod ord modClrScheme chgLayout">
        <pc:chgData name="Mark Johnson" userId="c2f37394-c62e-40ea-abe0-5b1a53a0acb4" providerId="ADAL" clId="{BCF36607-35BC-4560-A34E-A0D9AD47C250}" dt="2025-05-23T21:36:45.445" v="6898" actId="2696"/>
        <pc:sldMkLst>
          <pc:docMk/>
          <pc:sldMk cId="2129351152" sldId="4282"/>
        </pc:sldMkLst>
      </pc:sldChg>
      <pc:sldChg chg="new del">
        <pc:chgData name="Mark Johnson" userId="c2f37394-c62e-40ea-abe0-5b1a53a0acb4" providerId="ADAL" clId="{BCF36607-35BC-4560-A34E-A0D9AD47C250}" dt="2025-05-19T15:48:39.125" v="2043" actId="680"/>
        <pc:sldMkLst>
          <pc:docMk/>
          <pc:sldMk cId="2676559230" sldId="4282"/>
        </pc:sldMkLst>
      </pc:sldChg>
      <pc:sldChg chg="addSp delSp modSp new mod ord modClrScheme chgLayout">
        <pc:chgData name="Mark Johnson" userId="c2f37394-c62e-40ea-abe0-5b1a53a0acb4" providerId="ADAL" clId="{BCF36607-35BC-4560-A34E-A0D9AD47C250}" dt="2025-05-27T16:41:54.170" v="7764"/>
        <pc:sldMkLst>
          <pc:docMk/>
          <pc:sldMk cId="1363001482" sldId="4283"/>
        </pc:sldMkLst>
      </pc:sldChg>
      <pc:sldChg chg="addSp delSp modSp new del mod modClrScheme chgLayout">
        <pc:chgData name="Mark Johnson" userId="c2f37394-c62e-40ea-abe0-5b1a53a0acb4" providerId="ADAL" clId="{BCF36607-35BC-4560-A34E-A0D9AD47C250}" dt="2025-05-19T20:45:18.029" v="3897" actId="2696"/>
        <pc:sldMkLst>
          <pc:docMk/>
          <pc:sldMk cId="2569721286" sldId="4284"/>
        </pc:sldMkLst>
      </pc:sldChg>
      <pc:sldChg chg="addSp delSp modSp new mod">
        <pc:chgData name="Mark Johnson" userId="c2f37394-c62e-40ea-abe0-5b1a53a0acb4" providerId="ADAL" clId="{BCF36607-35BC-4560-A34E-A0D9AD47C250}" dt="2025-05-23T21:41:29.493" v="6971" actId="27636"/>
        <pc:sldMkLst>
          <pc:docMk/>
          <pc:sldMk cId="3867656166" sldId="4285"/>
        </pc:sldMkLst>
      </pc:sldChg>
      <pc:sldChg chg="addSp delSp modSp new del mod setBg">
        <pc:chgData name="Mark Johnson" userId="c2f37394-c62e-40ea-abe0-5b1a53a0acb4" providerId="ADAL" clId="{BCF36607-35BC-4560-A34E-A0D9AD47C250}" dt="2025-05-19T20:49:07.013" v="3980" actId="2696"/>
        <pc:sldMkLst>
          <pc:docMk/>
          <pc:sldMk cId="2618203349" sldId="4286"/>
        </pc:sldMkLst>
      </pc:sldChg>
      <pc:sldChg chg="addSp delSp modSp new mod setBg">
        <pc:chgData name="Mark Johnson" userId="c2f37394-c62e-40ea-abe0-5b1a53a0acb4" providerId="ADAL" clId="{BCF36607-35BC-4560-A34E-A0D9AD47C250}" dt="2025-05-23T21:41:53.193" v="6972" actId="26606"/>
        <pc:sldMkLst>
          <pc:docMk/>
          <pc:sldMk cId="943114336" sldId="4287"/>
        </pc:sldMkLst>
      </pc:sldChg>
      <pc:sldChg chg="modSp new mod">
        <pc:chgData name="Mark Johnson" userId="c2f37394-c62e-40ea-abe0-5b1a53a0acb4" providerId="ADAL" clId="{BCF36607-35BC-4560-A34E-A0D9AD47C250}" dt="2025-05-22T15:57:31.594" v="5235" actId="33524"/>
        <pc:sldMkLst>
          <pc:docMk/>
          <pc:sldMk cId="2271196139" sldId="4288"/>
        </pc:sldMkLst>
      </pc:sldChg>
      <pc:sldChg chg="modSp new mod">
        <pc:chgData name="Mark Johnson" userId="c2f37394-c62e-40ea-abe0-5b1a53a0acb4" providerId="ADAL" clId="{BCF36607-35BC-4560-A34E-A0D9AD47C250}" dt="2025-05-23T21:22:28.439" v="6695" actId="313"/>
        <pc:sldMkLst>
          <pc:docMk/>
          <pc:sldMk cId="374424824" sldId="4289"/>
        </pc:sldMkLst>
      </pc:sldChg>
      <pc:sldChg chg="addSp delSp modSp new mod modClrScheme chgLayout">
        <pc:chgData name="Mark Johnson" userId="c2f37394-c62e-40ea-abe0-5b1a53a0acb4" providerId="ADAL" clId="{BCF36607-35BC-4560-A34E-A0D9AD47C250}" dt="2025-05-23T20:54:30.226" v="6263" actId="403"/>
        <pc:sldMkLst>
          <pc:docMk/>
          <pc:sldMk cId="3444018409" sldId="4290"/>
        </pc:sldMkLst>
      </pc:sldChg>
      <pc:sldChg chg="delSp modSp new del mod">
        <pc:chgData name="Mark Johnson" userId="c2f37394-c62e-40ea-abe0-5b1a53a0acb4" providerId="ADAL" clId="{BCF36607-35BC-4560-A34E-A0D9AD47C250}" dt="2025-05-23T21:11:58.432" v="6426" actId="2696"/>
        <pc:sldMkLst>
          <pc:docMk/>
          <pc:sldMk cId="979484979" sldId="4291"/>
        </pc:sldMkLst>
      </pc:sldChg>
      <pc:sldChg chg="modSp add mod">
        <pc:chgData name="Mark Johnson" userId="c2f37394-c62e-40ea-abe0-5b1a53a0acb4" providerId="ADAL" clId="{BCF36607-35BC-4560-A34E-A0D9AD47C250}" dt="2025-05-23T21:11:53.185" v="6425" actId="20577"/>
        <pc:sldMkLst>
          <pc:docMk/>
          <pc:sldMk cId="141185620" sldId="4292"/>
        </pc:sldMkLst>
      </pc:sldChg>
      <pc:sldChg chg="new del">
        <pc:chgData name="Mark Johnson" userId="c2f37394-c62e-40ea-abe0-5b1a53a0acb4" providerId="ADAL" clId="{BCF36607-35BC-4560-A34E-A0D9AD47C250}" dt="2025-05-23T21:35:04.011" v="6877" actId="2696"/>
        <pc:sldMkLst>
          <pc:docMk/>
          <pc:sldMk cId="1529474236" sldId="4293"/>
        </pc:sldMkLst>
      </pc:sldChg>
      <pc:sldChg chg="modSp add del mod">
        <pc:chgData name="Mark Johnson" userId="c2f37394-c62e-40ea-abe0-5b1a53a0acb4" providerId="ADAL" clId="{BCF36607-35BC-4560-A34E-A0D9AD47C250}" dt="2025-05-23T21:35:25.003" v="6881"/>
        <pc:sldMkLst>
          <pc:docMk/>
          <pc:sldMk cId="3090275312" sldId="4293"/>
        </pc:sldMkLst>
      </pc:sldChg>
      <pc:sldChg chg="addSp delSp modSp add mod ord">
        <pc:chgData name="Mark Johnson" userId="c2f37394-c62e-40ea-abe0-5b1a53a0acb4" providerId="ADAL" clId="{BCF36607-35BC-4560-A34E-A0D9AD47C250}" dt="2025-05-27T15:52:42.893" v="7346" actId="20577"/>
        <pc:sldMkLst>
          <pc:docMk/>
          <pc:sldMk cId="3487947345" sldId="4293"/>
        </pc:sldMkLst>
      </pc:sldChg>
      <pc:sldMasterChg chg="setBg modSldLayout">
        <pc:chgData name="Mark Johnson" userId="c2f37394-c62e-40ea-abe0-5b1a53a0acb4" providerId="ADAL" clId="{BCF36607-35BC-4560-A34E-A0D9AD47C250}" dt="2025-05-19T20:47:33.254" v="3966"/>
        <pc:sldMasterMkLst>
          <pc:docMk/>
          <pc:sldMasterMk cId="3505369066" sldId="2147483648"/>
        </pc:sldMasterMkLst>
        <pc:sldLayoutChg chg="setBg">
          <pc:chgData name="Mark Johnson" userId="c2f37394-c62e-40ea-abe0-5b1a53a0acb4" providerId="ADAL" clId="{BCF36607-35BC-4560-A34E-A0D9AD47C250}" dt="2025-05-19T20:47:33.254" v="3966"/>
          <pc:sldLayoutMkLst>
            <pc:docMk/>
            <pc:sldMasterMk cId="3505369066" sldId="2147483648"/>
            <pc:sldLayoutMk cId="329777403" sldId="2147483649"/>
          </pc:sldLayoutMkLst>
        </pc:sldLayoutChg>
        <pc:sldLayoutChg chg="setBg">
          <pc:chgData name="Mark Johnson" userId="c2f37394-c62e-40ea-abe0-5b1a53a0acb4" providerId="ADAL" clId="{BCF36607-35BC-4560-A34E-A0D9AD47C250}" dt="2025-05-19T20:47:33.254" v="3966"/>
          <pc:sldLayoutMkLst>
            <pc:docMk/>
            <pc:sldMasterMk cId="3505369066" sldId="2147483648"/>
            <pc:sldLayoutMk cId="470794572" sldId="2147483650"/>
          </pc:sldLayoutMkLst>
        </pc:sldLayoutChg>
        <pc:sldLayoutChg chg="setBg">
          <pc:chgData name="Mark Johnson" userId="c2f37394-c62e-40ea-abe0-5b1a53a0acb4" providerId="ADAL" clId="{BCF36607-35BC-4560-A34E-A0D9AD47C250}" dt="2025-05-19T20:47:33.254" v="3966"/>
          <pc:sldLayoutMkLst>
            <pc:docMk/>
            <pc:sldMasterMk cId="3505369066" sldId="2147483648"/>
            <pc:sldLayoutMk cId="1367759965" sldId="2147483651"/>
          </pc:sldLayoutMkLst>
        </pc:sldLayoutChg>
        <pc:sldLayoutChg chg="setBg">
          <pc:chgData name="Mark Johnson" userId="c2f37394-c62e-40ea-abe0-5b1a53a0acb4" providerId="ADAL" clId="{BCF36607-35BC-4560-A34E-A0D9AD47C250}" dt="2025-05-19T20:47:33.254" v="3966"/>
          <pc:sldLayoutMkLst>
            <pc:docMk/>
            <pc:sldMasterMk cId="3505369066" sldId="2147483648"/>
            <pc:sldLayoutMk cId="1389005009" sldId="2147483652"/>
          </pc:sldLayoutMkLst>
        </pc:sldLayoutChg>
        <pc:sldLayoutChg chg="setBg">
          <pc:chgData name="Mark Johnson" userId="c2f37394-c62e-40ea-abe0-5b1a53a0acb4" providerId="ADAL" clId="{BCF36607-35BC-4560-A34E-A0D9AD47C250}" dt="2025-05-19T20:47:33.254" v="3966"/>
          <pc:sldLayoutMkLst>
            <pc:docMk/>
            <pc:sldMasterMk cId="3505369066" sldId="2147483648"/>
            <pc:sldLayoutMk cId="142430650" sldId="2147483653"/>
          </pc:sldLayoutMkLst>
        </pc:sldLayoutChg>
        <pc:sldLayoutChg chg="setBg">
          <pc:chgData name="Mark Johnson" userId="c2f37394-c62e-40ea-abe0-5b1a53a0acb4" providerId="ADAL" clId="{BCF36607-35BC-4560-A34E-A0D9AD47C250}" dt="2025-05-19T20:47:33.254" v="3966"/>
          <pc:sldLayoutMkLst>
            <pc:docMk/>
            <pc:sldMasterMk cId="3505369066" sldId="2147483648"/>
            <pc:sldLayoutMk cId="3140717251" sldId="2147483654"/>
          </pc:sldLayoutMkLst>
        </pc:sldLayoutChg>
        <pc:sldLayoutChg chg="setBg">
          <pc:chgData name="Mark Johnson" userId="c2f37394-c62e-40ea-abe0-5b1a53a0acb4" providerId="ADAL" clId="{BCF36607-35BC-4560-A34E-A0D9AD47C250}" dt="2025-05-19T20:47:33.254" v="3966"/>
          <pc:sldLayoutMkLst>
            <pc:docMk/>
            <pc:sldMasterMk cId="3505369066" sldId="2147483648"/>
            <pc:sldLayoutMk cId="2357766804" sldId="2147483655"/>
          </pc:sldLayoutMkLst>
        </pc:sldLayoutChg>
        <pc:sldLayoutChg chg="setBg">
          <pc:chgData name="Mark Johnson" userId="c2f37394-c62e-40ea-abe0-5b1a53a0acb4" providerId="ADAL" clId="{BCF36607-35BC-4560-A34E-A0D9AD47C250}" dt="2025-05-19T20:47:33.254" v="3966"/>
          <pc:sldLayoutMkLst>
            <pc:docMk/>
            <pc:sldMasterMk cId="3505369066" sldId="2147483648"/>
            <pc:sldLayoutMk cId="2358038977" sldId="2147483656"/>
          </pc:sldLayoutMkLst>
        </pc:sldLayoutChg>
        <pc:sldLayoutChg chg="setBg">
          <pc:chgData name="Mark Johnson" userId="c2f37394-c62e-40ea-abe0-5b1a53a0acb4" providerId="ADAL" clId="{BCF36607-35BC-4560-A34E-A0D9AD47C250}" dt="2025-05-19T20:47:33.254" v="3966"/>
          <pc:sldLayoutMkLst>
            <pc:docMk/>
            <pc:sldMasterMk cId="3505369066" sldId="2147483648"/>
            <pc:sldLayoutMk cId="1858849039" sldId="2147483657"/>
          </pc:sldLayoutMkLst>
        </pc:sldLayoutChg>
        <pc:sldLayoutChg chg="setBg">
          <pc:chgData name="Mark Johnson" userId="c2f37394-c62e-40ea-abe0-5b1a53a0acb4" providerId="ADAL" clId="{BCF36607-35BC-4560-A34E-A0D9AD47C250}" dt="2025-05-19T20:47:33.254" v="3966"/>
          <pc:sldLayoutMkLst>
            <pc:docMk/>
            <pc:sldMasterMk cId="3505369066" sldId="2147483648"/>
            <pc:sldLayoutMk cId="3132710006" sldId="2147483658"/>
          </pc:sldLayoutMkLst>
        </pc:sldLayoutChg>
        <pc:sldLayoutChg chg="setBg">
          <pc:chgData name="Mark Johnson" userId="c2f37394-c62e-40ea-abe0-5b1a53a0acb4" providerId="ADAL" clId="{BCF36607-35BC-4560-A34E-A0D9AD47C250}" dt="2025-05-19T20:47:33.254" v="3966"/>
          <pc:sldLayoutMkLst>
            <pc:docMk/>
            <pc:sldMasterMk cId="3505369066" sldId="2147483648"/>
            <pc:sldLayoutMk cId="1082906316" sldId="2147483659"/>
          </pc:sldLayoutMkLst>
        </pc:sldLayoutChg>
        <pc:sldLayoutChg chg="setBg">
          <pc:chgData name="Mark Johnson" userId="c2f37394-c62e-40ea-abe0-5b1a53a0acb4" providerId="ADAL" clId="{BCF36607-35BC-4560-A34E-A0D9AD47C250}" dt="2025-05-19T20:47:33.254" v="3966"/>
          <pc:sldLayoutMkLst>
            <pc:docMk/>
            <pc:sldMasterMk cId="3505369066" sldId="2147483648"/>
            <pc:sldLayoutMk cId="470435069" sldId="2147483660"/>
          </pc:sldLayoutMkLst>
        </pc:sldLayoutChg>
        <pc:sldLayoutChg chg="setBg">
          <pc:chgData name="Mark Johnson" userId="c2f37394-c62e-40ea-abe0-5b1a53a0acb4" providerId="ADAL" clId="{BCF36607-35BC-4560-A34E-A0D9AD47C250}" dt="2025-05-19T20:47:33.254" v="3966"/>
          <pc:sldLayoutMkLst>
            <pc:docMk/>
            <pc:sldMasterMk cId="3505369066" sldId="2147483648"/>
            <pc:sldLayoutMk cId="4246053443" sldId="2147483684"/>
          </pc:sldLayoutMkLst>
        </pc:sldLayoutChg>
      </pc:sldMasterChg>
      <pc:sldMasterChg chg="setBg modSldLayout">
        <pc:chgData name="Mark Johnson" userId="c2f37394-c62e-40ea-abe0-5b1a53a0acb4" providerId="ADAL" clId="{BCF36607-35BC-4560-A34E-A0D9AD47C250}" dt="2025-05-19T20:47:33.254" v="3966"/>
        <pc:sldMasterMkLst>
          <pc:docMk/>
          <pc:sldMasterMk cId="1206583761" sldId="2147483661"/>
        </pc:sldMasterMkLst>
        <pc:sldLayoutChg chg="setBg">
          <pc:chgData name="Mark Johnson" userId="c2f37394-c62e-40ea-abe0-5b1a53a0acb4" providerId="ADAL" clId="{BCF36607-35BC-4560-A34E-A0D9AD47C250}" dt="2025-05-19T20:47:33.254" v="3966"/>
          <pc:sldLayoutMkLst>
            <pc:docMk/>
            <pc:sldMasterMk cId="1206583761" sldId="2147483661"/>
            <pc:sldLayoutMk cId="3303700325" sldId="2147483662"/>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1042968979" sldId="2147483663"/>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2928039212" sldId="2147483664"/>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2701999478" sldId="2147483665"/>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1575608092" sldId="2147483666"/>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2667804190" sldId="2147483667"/>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2995828866" sldId="2147483668"/>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2001786653" sldId="2147483669"/>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3652374287" sldId="2147483670"/>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1113077022" sldId="2147483671"/>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2214256119" sldId="2147483672"/>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2895076194" sldId="2147483673"/>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2015304459" sldId="2147483674"/>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3065964195" sldId="2147483675"/>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3246340452" sldId="2147483676"/>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3924692273" sldId="2147483677"/>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716556685" sldId="2147483678"/>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2333625821" sldId="2147483679"/>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1176558912" sldId="2147483680"/>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3450686817" sldId="2147483681"/>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3648468039" sldId="2147483682"/>
          </pc:sldLayoutMkLst>
        </pc:sldLayoutChg>
        <pc:sldLayoutChg chg="setBg">
          <pc:chgData name="Mark Johnson" userId="c2f37394-c62e-40ea-abe0-5b1a53a0acb4" providerId="ADAL" clId="{BCF36607-35BC-4560-A34E-A0D9AD47C250}" dt="2025-05-19T20:47:33.254" v="3966"/>
          <pc:sldLayoutMkLst>
            <pc:docMk/>
            <pc:sldMasterMk cId="1206583761" sldId="2147483661"/>
            <pc:sldLayoutMk cId="191190237" sldId="2147483683"/>
          </pc:sldLayoutMkLst>
        </pc:sldLayoutChg>
      </pc:sldMasterChg>
    </pc:docChg>
  </pc:docChgLst>
  <pc:docChgLst>
    <pc:chgData name="Mark Johnson" userId="c2f37394-c62e-40ea-abe0-5b1a53a0acb4" providerId="ADAL" clId="{F548A82C-680C-4370-96D5-A2C9CCC2F2C4}"/>
    <pc:docChg chg="undo custSel addSld delSld modSld sldOrd">
      <pc:chgData name="Mark Johnson" userId="c2f37394-c62e-40ea-abe0-5b1a53a0acb4" providerId="ADAL" clId="{F548A82C-680C-4370-96D5-A2C9CCC2F2C4}" dt="2026-03-11T19:17:06.330" v="1887" actId="20577"/>
      <pc:docMkLst>
        <pc:docMk/>
      </pc:docMkLst>
      <pc:sldChg chg="modSp add mod setBg">
        <pc:chgData name="Mark Johnson" userId="c2f37394-c62e-40ea-abe0-5b1a53a0acb4" providerId="ADAL" clId="{F548A82C-680C-4370-96D5-A2C9CCC2F2C4}" dt="2026-03-11T18:15:56.051" v="267" actId="20577"/>
        <pc:sldMkLst>
          <pc:docMk/>
          <pc:sldMk cId="0" sldId="256"/>
        </pc:sldMkLst>
        <pc:spChg chg="mod">
          <ac:chgData name="Mark Johnson" userId="c2f37394-c62e-40ea-abe0-5b1a53a0acb4" providerId="ADAL" clId="{F548A82C-680C-4370-96D5-A2C9CCC2F2C4}" dt="2026-03-11T18:15:56.051" v="267" actId="20577"/>
          <ac:spMkLst>
            <pc:docMk/>
            <pc:sldMk cId="0" sldId="256"/>
            <ac:spMk id="19" creationId="{00000000-0000-0000-0000-000000000000}"/>
          </ac:spMkLst>
        </pc:spChg>
      </pc:sldChg>
      <pc:sldChg chg="modSp add mod setBg">
        <pc:chgData name="Mark Johnson" userId="c2f37394-c62e-40ea-abe0-5b1a53a0acb4" providerId="ADAL" clId="{F548A82C-680C-4370-96D5-A2C9CCC2F2C4}" dt="2026-03-11T18:39:01.715" v="301" actId="20577"/>
        <pc:sldMkLst>
          <pc:docMk/>
          <pc:sldMk cId="0" sldId="257"/>
        </pc:sldMkLst>
        <pc:spChg chg="mod">
          <ac:chgData name="Mark Johnson" userId="c2f37394-c62e-40ea-abe0-5b1a53a0acb4" providerId="ADAL" clId="{F548A82C-680C-4370-96D5-A2C9CCC2F2C4}" dt="2026-03-11T18:16:11.271" v="280" actId="20577"/>
          <ac:spMkLst>
            <pc:docMk/>
            <pc:sldMk cId="0" sldId="257"/>
            <ac:spMk id="3" creationId="{00000000-0000-0000-0000-000000000000}"/>
          </ac:spMkLst>
        </pc:spChg>
        <pc:spChg chg="mod">
          <ac:chgData name="Mark Johnson" userId="c2f37394-c62e-40ea-abe0-5b1a53a0acb4" providerId="ADAL" clId="{F548A82C-680C-4370-96D5-A2C9CCC2F2C4}" dt="2026-03-11T18:39:01.715" v="301" actId="20577"/>
          <ac:spMkLst>
            <pc:docMk/>
            <pc:sldMk cId="0" sldId="257"/>
            <ac:spMk id="6" creationId="{00000000-0000-0000-0000-000000000000}"/>
          </ac:spMkLst>
        </pc:spChg>
      </pc:sldChg>
      <pc:sldChg chg="addSp delSp modSp mod setBg setClrOvrMap">
        <pc:chgData name="Mark Johnson" userId="c2f37394-c62e-40ea-abe0-5b1a53a0acb4" providerId="ADAL" clId="{F548A82C-680C-4370-96D5-A2C9CCC2F2C4}" dt="2026-02-11T22:34:45.260" v="246" actId="27614"/>
        <pc:sldMkLst>
          <pc:docMk/>
          <pc:sldMk cId="4178588306" sldId="4210"/>
        </pc:sldMkLst>
        <pc:spChg chg="mod">
          <ac:chgData name="Mark Johnson" userId="c2f37394-c62e-40ea-abe0-5b1a53a0acb4" providerId="ADAL" clId="{F548A82C-680C-4370-96D5-A2C9CCC2F2C4}" dt="2026-02-11T22:34:29.328" v="244" actId="26606"/>
          <ac:spMkLst>
            <pc:docMk/>
            <pc:sldMk cId="4178588306" sldId="4210"/>
            <ac:spMk id="3" creationId="{ACD89A86-EF3F-33B1-345E-678E1740B858}"/>
          </ac:spMkLst>
        </pc:spChg>
        <pc:spChg chg="mod">
          <ac:chgData name="Mark Johnson" userId="c2f37394-c62e-40ea-abe0-5b1a53a0acb4" providerId="ADAL" clId="{F548A82C-680C-4370-96D5-A2C9CCC2F2C4}" dt="2026-02-11T22:34:29.328" v="244" actId="26606"/>
          <ac:spMkLst>
            <pc:docMk/>
            <pc:sldMk cId="4178588306" sldId="4210"/>
            <ac:spMk id="5" creationId="{9B99F6DD-C504-F98C-CDDB-500537DE8718}"/>
          </ac:spMkLst>
        </pc:spChg>
        <pc:spChg chg="add">
          <ac:chgData name="Mark Johnson" userId="c2f37394-c62e-40ea-abe0-5b1a53a0acb4" providerId="ADAL" clId="{F548A82C-680C-4370-96D5-A2C9CCC2F2C4}" dt="2026-02-11T22:34:29.328" v="244" actId="26606"/>
          <ac:spMkLst>
            <pc:docMk/>
            <pc:sldMk cId="4178588306" sldId="4210"/>
            <ac:spMk id="29" creationId="{9DBC4630-03DA-474F-BBCB-BA3AE6B317A4}"/>
          </ac:spMkLst>
        </pc:spChg>
        <pc:spChg chg="add">
          <ac:chgData name="Mark Johnson" userId="c2f37394-c62e-40ea-abe0-5b1a53a0acb4" providerId="ADAL" clId="{F548A82C-680C-4370-96D5-A2C9CCC2F2C4}" dt="2026-02-11T22:34:29.328" v="244" actId="26606"/>
          <ac:spMkLst>
            <pc:docMk/>
            <pc:sldMk cId="4178588306" sldId="4210"/>
            <ac:spMk id="31" creationId="{1208BC59-C84F-483F-80CD-FAEC74229B97}"/>
          </ac:spMkLst>
        </pc:spChg>
        <pc:spChg chg="add">
          <ac:chgData name="Mark Johnson" userId="c2f37394-c62e-40ea-abe0-5b1a53a0acb4" providerId="ADAL" clId="{F548A82C-680C-4370-96D5-A2C9CCC2F2C4}" dt="2026-02-11T22:34:29.328" v="244" actId="26606"/>
          <ac:spMkLst>
            <pc:docMk/>
            <pc:sldMk cId="4178588306" sldId="4210"/>
            <ac:spMk id="33" creationId="{A1DABD52-05DF-4F31-AFB9-B330D8BE46FD}"/>
          </ac:spMkLst>
        </pc:spChg>
        <pc:spChg chg="add">
          <ac:chgData name="Mark Johnson" userId="c2f37394-c62e-40ea-abe0-5b1a53a0acb4" providerId="ADAL" clId="{F548A82C-680C-4370-96D5-A2C9CCC2F2C4}" dt="2026-02-11T22:34:29.328" v="244" actId="26606"/>
          <ac:spMkLst>
            <pc:docMk/>
            <pc:sldMk cId="4178588306" sldId="4210"/>
            <ac:spMk id="35" creationId="{78418A25-6EAC-4140-BFE6-284E1925B5EE}"/>
          </ac:spMkLst>
        </pc:spChg>
        <pc:spChg chg="add">
          <ac:chgData name="Mark Johnson" userId="c2f37394-c62e-40ea-abe0-5b1a53a0acb4" providerId="ADAL" clId="{F548A82C-680C-4370-96D5-A2C9CCC2F2C4}" dt="2026-02-11T22:34:29.328" v="244" actId="26606"/>
          <ac:spMkLst>
            <pc:docMk/>
            <pc:sldMk cId="4178588306" sldId="4210"/>
            <ac:spMk id="37" creationId="{6B9D64DB-4D5C-4A91-B45F-F301E3174F9F}"/>
          </ac:spMkLst>
        </pc:spChg>
        <pc:spChg chg="add">
          <ac:chgData name="Mark Johnson" userId="c2f37394-c62e-40ea-abe0-5b1a53a0acb4" providerId="ADAL" clId="{F548A82C-680C-4370-96D5-A2C9CCC2F2C4}" dt="2026-02-11T22:34:29.328" v="244" actId="26606"/>
          <ac:spMkLst>
            <pc:docMk/>
            <pc:sldMk cId="4178588306" sldId="4210"/>
            <ac:spMk id="39" creationId="{8E4F04B5-4D4A-4F70-8549-384AF535134B}"/>
          </ac:spMkLst>
        </pc:spChg>
        <pc:spChg chg="add">
          <ac:chgData name="Mark Johnson" userId="c2f37394-c62e-40ea-abe0-5b1a53a0acb4" providerId="ADAL" clId="{F548A82C-680C-4370-96D5-A2C9CCC2F2C4}" dt="2026-02-11T22:34:29.328" v="244" actId="26606"/>
          <ac:spMkLst>
            <pc:docMk/>
            <pc:sldMk cId="4178588306" sldId="4210"/>
            <ac:spMk id="41" creationId="{0D14DB62-3EB3-452E-89EE-30B0CDB0C8F4}"/>
          </ac:spMkLst>
        </pc:spChg>
        <pc:spChg chg="add">
          <ac:chgData name="Mark Johnson" userId="c2f37394-c62e-40ea-abe0-5b1a53a0acb4" providerId="ADAL" clId="{F548A82C-680C-4370-96D5-A2C9CCC2F2C4}" dt="2026-02-11T22:34:29.328" v="244" actId="26606"/>
          <ac:spMkLst>
            <pc:docMk/>
            <pc:sldMk cId="4178588306" sldId="4210"/>
            <ac:spMk id="43" creationId="{CB14CE1B-4BC5-4EF2-BE3D-05E4F580B3DB}"/>
          </ac:spMkLst>
        </pc:spChg>
        <pc:picChg chg="mod">
          <ac:chgData name="Mark Johnson" userId="c2f37394-c62e-40ea-abe0-5b1a53a0acb4" providerId="ADAL" clId="{F548A82C-680C-4370-96D5-A2C9CCC2F2C4}" dt="2026-02-11T22:34:45.260" v="246" actId="27614"/>
          <ac:picMkLst>
            <pc:docMk/>
            <pc:sldMk cId="4178588306" sldId="4210"/>
            <ac:picMk id="4" creationId="{681408CF-72DF-67AD-58DF-4450A4AD84A4}"/>
          </ac:picMkLst>
        </pc:picChg>
        <pc:picChg chg="add mod">
          <ac:chgData name="Mark Johnson" userId="c2f37394-c62e-40ea-abe0-5b1a53a0acb4" providerId="ADAL" clId="{F548A82C-680C-4370-96D5-A2C9CCC2F2C4}" dt="2026-02-11T22:34:45.259" v="245" actId="27614"/>
          <ac:picMkLst>
            <pc:docMk/>
            <pc:sldMk cId="4178588306" sldId="4210"/>
            <ac:picMk id="6" creationId="{09693DCA-CF81-3D83-D30D-922104AB6460}"/>
          </ac:picMkLst>
        </pc:picChg>
      </pc:sldChg>
      <pc:sldChg chg="addSp delSp modSp mod">
        <pc:chgData name="Mark Johnson" userId="c2f37394-c62e-40ea-abe0-5b1a53a0acb4" providerId="ADAL" clId="{F548A82C-680C-4370-96D5-A2C9CCC2F2C4}" dt="2026-02-12T17:50:19.164" v="252" actId="1076"/>
        <pc:sldMkLst>
          <pc:docMk/>
          <pc:sldMk cId="651592163" sldId="4233"/>
        </pc:sldMkLst>
        <pc:spChg chg="mod">
          <ac:chgData name="Mark Johnson" userId="c2f37394-c62e-40ea-abe0-5b1a53a0acb4" providerId="ADAL" clId="{F548A82C-680C-4370-96D5-A2C9CCC2F2C4}" dt="2026-02-12T17:50:09.733" v="249" actId="26606"/>
          <ac:spMkLst>
            <pc:docMk/>
            <pc:sldMk cId="651592163" sldId="4233"/>
            <ac:spMk id="2" creationId="{B4AB9D33-B44E-267B-37A9-BAF09290CAEF}"/>
          </ac:spMkLst>
        </pc:spChg>
        <pc:spChg chg="add">
          <ac:chgData name="Mark Johnson" userId="c2f37394-c62e-40ea-abe0-5b1a53a0acb4" providerId="ADAL" clId="{F548A82C-680C-4370-96D5-A2C9CCC2F2C4}" dt="2026-02-12T17:50:09.733" v="249" actId="26606"/>
          <ac:spMkLst>
            <pc:docMk/>
            <pc:sldMk cId="651592163" sldId="4233"/>
            <ac:spMk id="34" creationId="{955A2079-FA98-4876-80F0-72364A7D2EA4}"/>
          </ac:spMkLst>
        </pc:spChg>
        <pc:graphicFrameChg chg="mod modGraphic">
          <ac:chgData name="Mark Johnson" userId="c2f37394-c62e-40ea-abe0-5b1a53a0acb4" providerId="ADAL" clId="{F548A82C-680C-4370-96D5-A2C9CCC2F2C4}" dt="2026-02-12T17:50:09.733" v="249" actId="26606"/>
          <ac:graphicFrameMkLst>
            <pc:docMk/>
            <pc:sldMk cId="651592163" sldId="4233"/>
            <ac:graphicFrameMk id="29" creationId="{1E5A53F5-7CE1-7BA8-E1FA-955647503A18}"/>
          </ac:graphicFrameMkLst>
        </pc:graphicFrameChg>
        <pc:picChg chg="mod">
          <ac:chgData name="Mark Johnson" userId="c2f37394-c62e-40ea-abe0-5b1a53a0acb4" providerId="ADAL" clId="{F548A82C-680C-4370-96D5-A2C9CCC2F2C4}" dt="2026-02-12T17:50:19.164" v="252" actId="1076"/>
          <ac:picMkLst>
            <pc:docMk/>
            <pc:sldMk cId="651592163" sldId="4233"/>
            <ac:picMk id="3" creationId="{A4C48618-D8F5-FDB3-D3C6-B90F4A95AA43}"/>
          </ac:picMkLst>
        </pc:picChg>
      </pc:sldChg>
      <pc:sldChg chg="modSp mod">
        <pc:chgData name="Mark Johnson" userId="c2f37394-c62e-40ea-abe0-5b1a53a0acb4" providerId="ADAL" clId="{F548A82C-680C-4370-96D5-A2C9CCC2F2C4}" dt="2026-02-11T22:24:20.339" v="29" actId="27636"/>
        <pc:sldMkLst>
          <pc:docMk/>
          <pc:sldMk cId="4149115436" sldId="4237"/>
        </pc:sldMkLst>
        <pc:spChg chg="mod">
          <ac:chgData name="Mark Johnson" userId="c2f37394-c62e-40ea-abe0-5b1a53a0acb4" providerId="ADAL" clId="{F548A82C-680C-4370-96D5-A2C9CCC2F2C4}" dt="2026-02-11T22:24:20.339" v="29" actId="27636"/>
          <ac:spMkLst>
            <pc:docMk/>
            <pc:sldMk cId="4149115436" sldId="4237"/>
            <ac:spMk id="8" creationId="{6368D0B4-AA56-F181-C2AD-5FF8E2415F1B}"/>
          </ac:spMkLst>
        </pc:spChg>
      </pc:sldChg>
      <pc:sldChg chg="ord">
        <pc:chgData name="Mark Johnson" userId="c2f37394-c62e-40ea-abe0-5b1a53a0acb4" providerId="ADAL" clId="{F548A82C-680C-4370-96D5-A2C9CCC2F2C4}" dt="2026-02-11T22:27:04.996" v="56"/>
        <pc:sldMkLst>
          <pc:docMk/>
          <pc:sldMk cId="2947394356" sldId="4251"/>
        </pc:sldMkLst>
      </pc:sldChg>
      <pc:sldChg chg="ord">
        <pc:chgData name="Mark Johnson" userId="c2f37394-c62e-40ea-abe0-5b1a53a0acb4" providerId="ADAL" clId="{F548A82C-680C-4370-96D5-A2C9CCC2F2C4}" dt="2026-02-11T22:27:04.996" v="56"/>
        <pc:sldMkLst>
          <pc:docMk/>
          <pc:sldMk cId="2758548074" sldId="4252"/>
        </pc:sldMkLst>
      </pc:sldChg>
      <pc:sldChg chg="ord">
        <pc:chgData name="Mark Johnson" userId="c2f37394-c62e-40ea-abe0-5b1a53a0acb4" providerId="ADAL" clId="{F548A82C-680C-4370-96D5-A2C9CCC2F2C4}" dt="2026-02-11T22:27:04.996" v="56"/>
        <pc:sldMkLst>
          <pc:docMk/>
          <pc:sldMk cId="2280236546" sldId="4254"/>
        </pc:sldMkLst>
      </pc:sldChg>
      <pc:sldChg chg="modSp mod ord">
        <pc:chgData name="Mark Johnson" userId="c2f37394-c62e-40ea-abe0-5b1a53a0acb4" providerId="ADAL" clId="{F548A82C-680C-4370-96D5-A2C9CCC2F2C4}" dt="2026-02-11T22:29:37.936" v="141" actId="20577"/>
        <pc:sldMkLst>
          <pc:docMk/>
          <pc:sldMk cId="1169331828" sldId="4255"/>
        </pc:sldMkLst>
        <pc:spChg chg="mod">
          <ac:chgData name="Mark Johnson" userId="c2f37394-c62e-40ea-abe0-5b1a53a0acb4" providerId="ADAL" clId="{F548A82C-680C-4370-96D5-A2C9CCC2F2C4}" dt="2026-02-11T22:29:37.936" v="141" actId="20577"/>
          <ac:spMkLst>
            <pc:docMk/>
            <pc:sldMk cId="1169331828" sldId="4255"/>
            <ac:spMk id="5" creationId="{02288F7B-6F69-EA9E-724B-C76976599F57}"/>
          </ac:spMkLst>
        </pc:spChg>
      </pc:sldChg>
      <pc:sldChg chg="modSp mod">
        <pc:chgData name="Mark Johnson" userId="c2f37394-c62e-40ea-abe0-5b1a53a0acb4" providerId="ADAL" clId="{F548A82C-680C-4370-96D5-A2C9CCC2F2C4}" dt="2026-02-11T22:26:38.220" v="54" actId="20577"/>
        <pc:sldMkLst>
          <pc:docMk/>
          <pc:sldMk cId="4002221004" sldId="4256"/>
        </pc:sldMkLst>
        <pc:spChg chg="mod">
          <ac:chgData name="Mark Johnson" userId="c2f37394-c62e-40ea-abe0-5b1a53a0acb4" providerId="ADAL" clId="{F548A82C-680C-4370-96D5-A2C9CCC2F2C4}" dt="2026-02-11T22:26:38.220" v="54" actId="20577"/>
          <ac:spMkLst>
            <pc:docMk/>
            <pc:sldMk cId="4002221004" sldId="4256"/>
            <ac:spMk id="5" creationId="{A5A89134-70E2-A0C4-70FE-C2789A1783E2}"/>
          </ac:spMkLst>
        </pc:spChg>
      </pc:sldChg>
      <pc:sldChg chg="ord">
        <pc:chgData name="Mark Johnson" userId="c2f37394-c62e-40ea-abe0-5b1a53a0acb4" providerId="ADAL" clId="{F548A82C-680C-4370-96D5-A2C9CCC2F2C4}" dt="2026-03-11T18:16:39.125" v="282"/>
        <pc:sldMkLst>
          <pc:docMk/>
          <pc:sldMk cId="2180844054" sldId="4258"/>
        </pc:sldMkLst>
      </pc:sldChg>
      <pc:sldChg chg="ord">
        <pc:chgData name="Mark Johnson" userId="c2f37394-c62e-40ea-abe0-5b1a53a0acb4" providerId="ADAL" clId="{F548A82C-680C-4370-96D5-A2C9CCC2F2C4}" dt="2026-02-11T22:25:46.450" v="31"/>
        <pc:sldMkLst>
          <pc:docMk/>
          <pc:sldMk cId="448192292" sldId="4264"/>
        </pc:sldMkLst>
      </pc:sldChg>
      <pc:sldChg chg="ord">
        <pc:chgData name="Mark Johnson" userId="c2f37394-c62e-40ea-abe0-5b1a53a0acb4" providerId="ADAL" clId="{F548A82C-680C-4370-96D5-A2C9CCC2F2C4}" dt="2026-02-11T22:25:46.450" v="31"/>
        <pc:sldMkLst>
          <pc:docMk/>
          <pc:sldMk cId="3803891663" sldId="4265"/>
        </pc:sldMkLst>
      </pc:sldChg>
      <pc:sldChg chg="ord">
        <pc:chgData name="Mark Johnson" userId="c2f37394-c62e-40ea-abe0-5b1a53a0acb4" providerId="ADAL" clId="{F548A82C-680C-4370-96D5-A2C9CCC2F2C4}" dt="2026-02-11T22:26:23.860" v="33"/>
        <pc:sldMkLst>
          <pc:docMk/>
          <pc:sldMk cId="2233463428" sldId="4266"/>
        </pc:sldMkLst>
      </pc:sldChg>
      <pc:sldChg chg="modSp mod">
        <pc:chgData name="Mark Johnson" userId="c2f37394-c62e-40ea-abe0-5b1a53a0acb4" providerId="ADAL" clId="{F548A82C-680C-4370-96D5-A2C9CCC2F2C4}" dt="2026-03-11T19:03:47.350" v="570" actId="113"/>
        <pc:sldMkLst>
          <pc:docMk/>
          <pc:sldMk cId="873955903" sldId="4276"/>
        </pc:sldMkLst>
        <pc:spChg chg="mod">
          <ac:chgData name="Mark Johnson" userId="c2f37394-c62e-40ea-abe0-5b1a53a0acb4" providerId="ADAL" clId="{F548A82C-680C-4370-96D5-A2C9CCC2F2C4}" dt="2026-03-11T19:02:51.427" v="535" actId="14100"/>
          <ac:spMkLst>
            <pc:docMk/>
            <pc:sldMk cId="873955903" sldId="4276"/>
            <ac:spMk id="2" creationId="{D0E94443-3B37-6204-488B-62CA11BE1C5D}"/>
          </ac:spMkLst>
        </pc:spChg>
        <pc:spChg chg="mod">
          <ac:chgData name="Mark Johnson" userId="c2f37394-c62e-40ea-abe0-5b1a53a0acb4" providerId="ADAL" clId="{F548A82C-680C-4370-96D5-A2C9CCC2F2C4}" dt="2026-03-11T19:03:47.350" v="570" actId="113"/>
          <ac:spMkLst>
            <pc:docMk/>
            <pc:sldMk cId="873955903" sldId="4276"/>
            <ac:spMk id="3" creationId="{C729D57D-367B-0F7A-569F-A4383293529E}"/>
          </ac:spMkLst>
        </pc:spChg>
      </pc:sldChg>
      <pc:sldChg chg="ord">
        <pc:chgData name="Mark Johnson" userId="c2f37394-c62e-40ea-abe0-5b1a53a0acb4" providerId="ADAL" clId="{F548A82C-680C-4370-96D5-A2C9CCC2F2C4}" dt="2026-02-11T22:26:23.860" v="33"/>
        <pc:sldMkLst>
          <pc:docMk/>
          <pc:sldMk cId="1329142722" sldId="4281"/>
        </pc:sldMkLst>
      </pc:sldChg>
      <pc:sldChg chg="ord">
        <pc:chgData name="Mark Johnson" userId="c2f37394-c62e-40ea-abe0-5b1a53a0acb4" providerId="ADAL" clId="{F548A82C-680C-4370-96D5-A2C9CCC2F2C4}" dt="2026-02-11T22:27:04.996" v="56"/>
        <pc:sldMkLst>
          <pc:docMk/>
          <pc:sldMk cId="675421141" sldId="4321"/>
        </pc:sldMkLst>
      </pc:sldChg>
      <pc:sldChg chg="ord">
        <pc:chgData name="Mark Johnson" userId="c2f37394-c62e-40ea-abe0-5b1a53a0acb4" providerId="ADAL" clId="{F548A82C-680C-4370-96D5-A2C9CCC2F2C4}" dt="2026-02-11T22:27:04.996" v="56"/>
        <pc:sldMkLst>
          <pc:docMk/>
          <pc:sldMk cId="1256446970" sldId="4323"/>
        </pc:sldMkLst>
      </pc:sldChg>
      <pc:sldChg chg="modSp mod ord">
        <pc:chgData name="Mark Johnson" userId="c2f37394-c62e-40ea-abe0-5b1a53a0acb4" providerId="ADAL" clId="{F548A82C-680C-4370-96D5-A2C9CCC2F2C4}" dt="2026-02-11T22:31:13.840" v="230" actId="20577"/>
        <pc:sldMkLst>
          <pc:docMk/>
          <pc:sldMk cId="398614141" sldId="4324"/>
        </pc:sldMkLst>
        <pc:spChg chg="mod">
          <ac:chgData name="Mark Johnson" userId="c2f37394-c62e-40ea-abe0-5b1a53a0acb4" providerId="ADAL" clId="{F548A82C-680C-4370-96D5-A2C9CCC2F2C4}" dt="2026-02-11T22:31:13.840" v="230" actId="20577"/>
          <ac:spMkLst>
            <pc:docMk/>
            <pc:sldMk cId="398614141" sldId="4324"/>
            <ac:spMk id="3" creationId="{4A16B285-C490-2AF3-D566-CEEA45E0AC5B}"/>
          </ac:spMkLst>
        </pc:spChg>
      </pc:sldChg>
      <pc:sldChg chg="modSp add mod ord setBg">
        <pc:chgData name="Mark Johnson" userId="c2f37394-c62e-40ea-abe0-5b1a53a0acb4" providerId="ADAL" clId="{F548A82C-680C-4370-96D5-A2C9CCC2F2C4}" dt="2026-03-11T18:38:27.089" v="300" actId="20577"/>
        <pc:sldMkLst>
          <pc:docMk/>
          <pc:sldMk cId="0" sldId="4325"/>
        </pc:sldMkLst>
        <pc:spChg chg="mod">
          <ac:chgData name="Mark Johnson" userId="c2f37394-c62e-40ea-abe0-5b1a53a0acb4" providerId="ADAL" clId="{F548A82C-680C-4370-96D5-A2C9CCC2F2C4}" dt="2026-03-11T18:37:26.906" v="295" actId="20577"/>
          <ac:spMkLst>
            <pc:docMk/>
            <pc:sldMk cId="0" sldId="4325"/>
            <ac:spMk id="4" creationId="{00000000-0000-0000-0000-000000000000}"/>
          </ac:spMkLst>
        </pc:spChg>
        <pc:spChg chg="mod">
          <ac:chgData name="Mark Johnson" userId="c2f37394-c62e-40ea-abe0-5b1a53a0acb4" providerId="ADAL" clId="{F548A82C-680C-4370-96D5-A2C9CCC2F2C4}" dt="2026-03-11T18:34:27.897" v="289" actId="20577"/>
          <ac:spMkLst>
            <pc:docMk/>
            <pc:sldMk cId="0" sldId="4325"/>
            <ac:spMk id="8" creationId="{00000000-0000-0000-0000-000000000000}"/>
          </ac:spMkLst>
        </pc:spChg>
        <pc:spChg chg="mod">
          <ac:chgData name="Mark Johnson" userId="c2f37394-c62e-40ea-abe0-5b1a53a0acb4" providerId="ADAL" clId="{F548A82C-680C-4370-96D5-A2C9CCC2F2C4}" dt="2026-03-11T18:34:33.650" v="293" actId="20577"/>
          <ac:spMkLst>
            <pc:docMk/>
            <pc:sldMk cId="0" sldId="4325"/>
            <ac:spMk id="10" creationId="{00000000-0000-0000-0000-000000000000}"/>
          </ac:spMkLst>
        </pc:spChg>
        <pc:spChg chg="mod">
          <ac:chgData name="Mark Johnson" userId="c2f37394-c62e-40ea-abe0-5b1a53a0acb4" providerId="ADAL" clId="{F548A82C-680C-4370-96D5-A2C9CCC2F2C4}" dt="2026-03-11T18:34:38.090" v="294" actId="20577"/>
          <ac:spMkLst>
            <pc:docMk/>
            <pc:sldMk cId="0" sldId="4325"/>
            <ac:spMk id="22" creationId="{00000000-0000-0000-0000-000000000000}"/>
          </ac:spMkLst>
        </pc:spChg>
        <pc:spChg chg="mod">
          <ac:chgData name="Mark Johnson" userId="c2f37394-c62e-40ea-abe0-5b1a53a0acb4" providerId="ADAL" clId="{F548A82C-680C-4370-96D5-A2C9CCC2F2C4}" dt="2026-03-11T18:38:27.089" v="300" actId="20577"/>
          <ac:spMkLst>
            <pc:docMk/>
            <pc:sldMk cId="0" sldId="4325"/>
            <ac:spMk id="36" creationId="{00000000-0000-0000-0000-000000000000}"/>
          </ac:spMkLst>
        </pc:spChg>
      </pc:sldChg>
      <pc:sldChg chg="addSp delSp modSp new del mod setBg">
        <pc:chgData name="Mark Johnson" userId="c2f37394-c62e-40ea-abe0-5b1a53a0acb4" providerId="ADAL" clId="{F548A82C-680C-4370-96D5-A2C9CCC2F2C4}" dt="2026-03-11T18:04:14.428" v="256" actId="2696"/>
        <pc:sldMkLst>
          <pc:docMk/>
          <pc:sldMk cId="67619481" sldId="4325"/>
        </pc:sldMkLst>
      </pc:sldChg>
      <pc:sldChg chg="new del">
        <pc:chgData name="Mark Johnson" userId="c2f37394-c62e-40ea-abe0-5b1a53a0acb4" providerId="ADAL" clId="{F548A82C-680C-4370-96D5-A2C9CCC2F2C4}" dt="2026-03-11T18:34:08.401" v="284" actId="2696"/>
        <pc:sldMkLst>
          <pc:docMk/>
          <pc:sldMk cId="318776131" sldId="4325"/>
        </pc:sldMkLst>
      </pc:sldChg>
      <pc:sldChg chg="modSp new mod">
        <pc:chgData name="Mark Johnson" userId="c2f37394-c62e-40ea-abe0-5b1a53a0acb4" providerId="ADAL" clId="{F548A82C-680C-4370-96D5-A2C9CCC2F2C4}" dt="2026-03-11T19:17:06.330" v="1887" actId="20577"/>
        <pc:sldMkLst>
          <pc:docMk/>
          <pc:sldMk cId="1001812981" sldId="4326"/>
        </pc:sldMkLst>
        <pc:spChg chg="mod">
          <ac:chgData name="Mark Johnson" userId="c2f37394-c62e-40ea-abe0-5b1a53a0acb4" providerId="ADAL" clId="{F548A82C-680C-4370-96D5-A2C9CCC2F2C4}" dt="2026-03-11T19:16:54.365" v="1880" actId="14100"/>
          <ac:spMkLst>
            <pc:docMk/>
            <pc:sldMk cId="1001812981" sldId="4326"/>
            <ac:spMk id="2" creationId="{5D2433AC-5D7C-4D60-4D1E-668E76C8B344}"/>
          </ac:spMkLst>
        </pc:spChg>
        <pc:spChg chg="mod">
          <ac:chgData name="Mark Johnson" userId="c2f37394-c62e-40ea-abe0-5b1a53a0acb4" providerId="ADAL" clId="{F548A82C-680C-4370-96D5-A2C9CCC2F2C4}" dt="2026-03-11T19:17:06.330" v="1887" actId="20577"/>
          <ac:spMkLst>
            <pc:docMk/>
            <pc:sldMk cId="1001812981" sldId="4326"/>
            <ac:spMk id="3" creationId="{B1F584CC-C3E1-4EFA-5FF6-EF359A8614A1}"/>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diagrams/_rels/data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svg"/><Relationship Id="rId1" Type="http://schemas.openxmlformats.org/officeDocument/2006/relationships/image" Target="../media/image47.png"/><Relationship Id="rId4" Type="http://schemas.openxmlformats.org/officeDocument/2006/relationships/image" Target="../media/image50.svg"/></Relationships>
</file>

<file path=ppt/diagrams/_rels/data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svg"/><Relationship Id="rId1" Type="http://schemas.openxmlformats.org/officeDocument/2006/relationships/image" Target="../media/image55.png"/><Relationship Id="rId4" Type="http://schemas.openxmlformats.org/officeDocument/2006/relationships/image" Target="../media/image58.svg"/></Relationships>
</file>

<file path=ppt/diagrams/_rels/data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svg"/><Relationship Id="rId1" Type="http://schemas.openxmlformats.org/officeDocument/2006/relationships/image" Target="../media/image59.png"/><Relationship Id="rId4" Type="http://schemas.openxmlformats.org/officeDocument/2006/relationships/image" Target="../media/image62.svg"/></Relationships>
</file>

<file path=ppt/diagrams/_rels/data9.xml.rels><?xml version="1.0" encoding="UTF-8" standalone="yes"?>
<Relationships xmlns="http://schemas.openxmlformats.org/package/2006/relationships"><Relationship Id="rId8" Type="http://schemas.openxmlformats.org/officeDocument/2006/relationships/image" Target="../media/image91.svg"/><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hyperlink" Target="https://businessresourcecenter195.sharepoint.com/:f:/s/APEXTeam/EhRgnEcHCTFIiTj21dsT4REBThSbkVWqGFkouUK1EU34Ww?e=pr6hVU" TargetMode="External"/><Relationship Id="rId1" Type="http://schemas.openxmlformats.org/officeDocument/2006/relationships/hyperlink" Target="https://www.dla.mil/Small-Business/Forecast-of-Contracting-Opportunities/" TargetMode="External"/><Relationship Id="rId6" Type="http://schemas.openxmlformats.org/officeDocument/2006/relationships/image" Target="../media/image89.svg"/><Relationship Id="rId5" Type="http://schemas.openxmlformats.org/officeDocument/2006/relationships/image" Target="../media/image88.png"/><Relationship Id="rId10" Type="http://schemas.openxmlformats.org/officeDocument/2006/relationships/image" Target="../media/image93.svg"/><Relationship Id="rId4" Type="http://schemas.openxmlformats.org/officeDocument/2006/relationships/image" Target="../media/image87.svg"/><Relationship Id="rId9" Type="http://schemas.openxmlformats.org/officeDocument/2006/relationships/image" Target="../media/image9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diagrams/_rels/drawing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svg"/><Relationship Id="rId1" Type="http://schemas.openxmlformats.org/officeDocument/2006/relationships/image" Target="../media/image47.png"/><Relationship Id="rId4" Type="http://schemas.openxmlformats.org/officeDocument/2006/relationships/image" Target="../media/image50.svg"/></Relationships>
</file>

<file path=ppt/diagrams/_rels/drawing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svg"/><Relationship Id="rId1" Type="http://schemas.openxmlformats.org/officeDocument/2006/relationships/image" Target="../media/image55.png"/><Relationship Id="rId4" Type="http://schemas.openxmlformats.org/officeDocument/2006/relationships/image" Target="../media/image58.svg"/></Relationships>
</file>

<file path=ppt/diagrams/_rels/drawing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svg"/><Relationship Id="rId1" Type="http://schemas.openxmlformats.org/officeDocument/2006/relationships/image" Target="../media/image59.png"/><Relationship Id="rId4" Type="http://schemas.openxmlformats.org/officeDocument/2006/relationships/image" Target="../media/image62.svg"/></Relationships>
</file>

<file path=ppt/diagrams/_rels/drawing9.xml.rels><?xml version="1.0" encoding="UTF-8" standalone="yes"?>
<Relationships xmlns="http://schemas.openxmlformats.org/package/2006/relationships"><Relationship Id="rId8" Type="http://schemas.openxmlformats.org/officeDocument/2006/relationships/image" Target="../media/image91.svg"/><Relationship Id="rId3" Type="http://schemas.openxmlformats.org/officeDocument/2006/relationships/hyperlink" Target="https://www.dla.mil/Small-Business/Forecast-of-Contracting-Opportunities/" TargetMode="External"/><Relationship Id="rId7" Type="http://schemas.openxmlformats.org/officeDocument/2006/relationships/image" Target="../media/image90.png"/><Relationship Id="rId2" Type="http://schemas.openxmlformats.org/officeDocument/2006/relationships/image" Target="../media/image87.svg"/><Relationship Id="rId1" Type="http://schemas.openxmlformats.org/officeDocument/2006/relationships/image" Target="../media/image86.png"/><Relationship Id="rId6" Type="http://schemas.openxmlformats.org/officeDocument/2006/relationships/hyperlink" Target="https://businessresourcecenter195.sharepoint.com/:f:/s/APEXTeam/EhRgnEcHCTFIiTj21dsT4REBThSbkVWqGFkouUK1EU34Ww?e=pr6hVU" TargetMode="External"/><Relationship Id="rId5" Type="http://schemas.openxmlformats.org/officeDocument/2006/relationships/image" Target="../media/image89.svg"/><Relationship Id="rId10" Type="http://schemas.openxmlformats.org/officeDocument/2006/relationships/image" Target="../media/image93.svg"/><Relationship Id="rId4" Type="http://schemas.openxmlformats.org/officeDocument/2006/relationships/image" Target="../media/image88.png"/><Relationship Id="rId9" Type="http://schemas.openxmlformats.org/officeDocument/2006/relationships/image" Target="../media/image92.png"/></Relationships>
</file>

<file path=ppt/diagrams/colors1.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dgm:fillClrLst>
    <dgm:linClrLst meth="repeat">
      <a:schemeClr val="lt1">
        <a:alpha val="0"/>
      </a:schemeClr>
    </dgm:linClrLst>
    <dgm:effectClrLst/>
    <dgm:txLinClrLst/>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C43591-3483-40AB-941F-BD132F1128AB}" type="doc">
      <dgm:prSet loTypeId="urn:microsoft.com/office/officeart/2018/2/layout/IconVerticalSolid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7CF0B8EE-1782-4E02-AB72-181AD48A3661}">
      <dgm:prSet/>
      <dgm:spPr/>
      <dgm:t>
        <a:bodyPr/>
        <a:lstStyle/>
        <a:p>
          <a:r>
            <a:rPr lang="en-US"/>
            <a:t>Designated as the lead Government Procurement Technical Assistance provider by the Department of Defense.</a:t>
          </a:r>
        </a:p>
      </dgm:t>
    </dgm:pt>
    <dgm:pt modelId="{33C07D74-F95C-4F4F-8488-9286BC9AD20B}" type="parTrans" cxnId="{F3A7CC4D-C9C2-475D-80D8-D545E1784EBC}">
      <dgm:prSet/>
      <dgm:spPr/>
      <dgm:t>
        <a:bodyPr/>
        <a:lstStyle/>
        <a:p>
          <a:endParaRPr lang="en-US"/>
        </a:p>
      </dgm:t>
    </dgm:pt>
    <dgm:pt modelId="{B697C67C-2FB3-4F25-8FA6-24081FF95A51}" type="sibTrans" cxnId="{F3A7CC4D-C9C2-475D-80D8-D545E1784EBC}">
      <dgm:prSet/>
      <dgm:spPr/>
      <dgm:t>
        <a:bodyPr/>
        <a:lstStyle/>
        <a:p>
          <a:endParaRPr lang="en-US"/>
        </a:p>
      </dgm:t>
    </dgm:pt>
    <dgm:pt modelId="{6FD1503A-82CC-473C-8222-B01550E480A4}">
      <dgm:prSet/>
      <dgm:spPr/>
      <dgm:t>
        <a:bodyPr/>
        <a:lstStyle/>
        <a:p>
          <a:r>
            <a:rPr lang="en-US"/>
            <a:t>Our team of 17 advisors increase the number of government contracts that are awarded to businesses in Washington State via no-cost advising with 30+ years experience using national best practices</a:t>
          </a:r>
        </a:p>
      </dgm:t>
    </dgm:pt>
    <dgm:pt modelId="{D35E8398-ED59-4462-AFA3-AB5835E8ED72}" type="parTrans" cxnId="{C1693CEC-B1CE-478B-B22E-184580306430}">
      <dgm:prSet/>
      <dgm:spPr/>
      <dgm:t>
        <a:bodyPr/>
        <a:lstStyle/>
        <a:p>
          <a:endParaRPr lang="en-US"/>
        </a:p>
      </dgm:t>
    </dgm:pt>
    <dgm:pt modelId="{82FA08E4-8011-4567-81B3-958CBF72FA7A}" type="sibTrans" cxnId="{C1693CEC-B1CE-478B-B22E-184580306430}">
      <dgm:prSet/>
      <dgm:spPr/>
      <dgm:t>
        <a:bodyPr/>
        <a:lstStyle/>
        <a:p>
          <a:endParaRPr lang="en-US"/>
        </a:p>
      </dgm:t>
    </dgm:pt>
    <dgm:pt modelId="{9BD27A51-95FB-4B3C-A672-D9E6133E4A9F}">
      <dgm:prSet/>
      <dgm:spPr/>
      <dgm:t>
        <a:bodyPr/>
        <a:lstStyle/>
        <a:p>
          <a:r>
            <a:rPr lang="en-US"/>
            <a:t>Headquartered at Thurston EDC, in partnership with subrecipients including Economic Alliance Snohomish County</a:t>
          </a:r>
        </a:p>
      </dgm:t>
    </dgm:pt>
    <dgm:pt modelId="{385EB4E2-9B1A-4EE5-BB6A-AD75A7B1D159}" type="parTrans" cxnId="{828B0A0D-EC9E-42CB-A181-EEDD89758FF4}">
      <dgm:prSet/>
      <dgm:spPr/>
      <dgm:t>
        <a:bodyPr/>
        <a:lstStyle/>
        <a:p>
          <a:endParaRPr lang="en-US"/>
        </a:p>
      </dgm:t>
    </dgm:pt>
    <dgm:pt modelId="{5B67A52C-FF40-48C9-9C65-5CC936CB292C}" type="sibTrans" cxnId="{828B0A0D-EC9E-42CB-A181-EEDD89758FF4}">
      <dgm:prSet/>
      <dgm:spPr/>
      <dgm:t>
        <a:bodyPr/>
        <a:lstStyle/>
        <a:p>
          <a:endParaRPr lang="en-US"/>
        </a:p>
      </dgm:t>
    </dgm:pt>
    <dgm:pt modelId="{B7682940-B86B-4A36-9EE7-DCD95DB94359}">
      <dgm:prSet/>
      <dgm:spPr/>
      <dgm:t>
        <a:bodyPr/>
        <a:lstStyle/>
        <a:p>
          <a:r>
            <a:rPr lang="en-US"/>
            <a:t>We help with: Trainings, Workshops, Networking Events, Market Research, Certifications, Registrations, Strategy, Marketing, Solicitation Review, Bid Review, and Post Award Assistance</a:t>
          </a:r>
        </a:p>
      </dgm:t>
    </dgm:pt>
    <dgm:pt modelId="{B29F5B90-E333-4AF9-8895-F666105A4B7F}" type="parTrans" cxnId="{975CE45A-FB6A-4DA4-B442-9B19B5B1418D}">
      <dgm:prSet/>
      <dgm:spPr/>
      <dgm:t>
        <a:bodyPr/>
        <a:lstStyle/>
        <a:p>
          <a:endParaRPr lang="en-US"/>
        </a:p>
      </dgm:t>
    </dgm:pt>
    <dgm:pt modelId="{8869C9CF-FFC7-4BCF-9960-77D53F7480B1}" type="sibTrans" cxnId="{975CE45A-FB6A-4DA4-B442-9B19B5B1418D}">
      <dgm:prSet/>
      <dgm:spPr/>
      <dgm:t>
        <a:bodyPr/>
        <a:lstStyle/>
        <a:p>
          <a:endParaRPr lang="en-US"/>
        </a:p>
      </dgm:t>
    </dgm:pt>
    <dgm:pt modelId="{175A9641-69A8-43AE-9985-9EBEB75562DC}" type="pres">
      <dgm:prSet presAssocID="{2BC43591-3483-40AB-941F-BD132F1128AB}" presName="root" presStyleCnt="0">
        <dgm:presLayoutVars>
          <dgm:dir/>
          <dgm:resizeHandles val="exact"/>
        </dgm:presLayoutVars>
      </dgm:prSet>
      <dgm:spPr/>
    </dgm:pt>
    <dgm:pt modelId="{AF97F332-09A3-426A-9DBF-032CEA2F2080}" type="pres">
      <dgm:prSet presAssocID="{7CF0B8EE-1782-4E02-AB72-181AD48A3661}" presName="compNode" presStyleCnt="0"/>
      <dgm:spPr/>
    </dgm:pt>
    <dgm:pt modelId="{0AAE9E98-472F-49F0-9ABA-91289793A1CE}" type="pres">
      <dgm:prSet presAssocID="{7CF0B8EE-1782-4E02-AB72-181AD48A3661}" presName="bgRect" presStyleLbl="bgShp" presStyleIdx="0" presStyleCnt="4"/>
      <dgm:spPr/>
    </dgm:pt>
    <dgm:pt modelId="{787CB28D-5B66-40F1-8822-E1B9CA9F9704}" type="pres">
      <dgm:prSet presAssocID="{7CF0B8EE-1782-4E02-AB72-181AD48A366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
        </a:ext>
      </dgm:extLst>
    </dgm:pt>
    <dgm:pt modelId="{490998BF-7B76-44C2-8033-54D1A2FA42F3}" type="pres">
      <dgm:prSet presAssocID="{7CF0B8EE-1782-4E02-AB72-181AD48A3661}" presName="spaceRect" presStyleCnt="0"/>
      <dgm:spPr/>
    </dgm:pt>
    <dgm:pt modelId="{64904FD7-396B-4C30-8F7D-2C2806CE13CB}" type="pres">
      <dgm:prSet presAssocID="{7CF0B8EE-1782-4E02-AB72-181AD48A3661}" presName="parTx" presStyleLbl="revTx" presStyleIdx="0" presStyleCnt="4">
        <dgm:presLayoutVars>
          <dgm:chMax val="0"/>
          <dgm:chPref val="0"/>
        </dgm:presLayoutVars>
      </dgm:prSet>
      <dgm:spPr/>
    </dgm:pt>
    <dgm:pt modelId="{C668F996-FD13-4510-9B69-D5BD56F1EBDF}" type="pres">
      <dgm:prSet presAssocID="{B697C67C-2FB3-4F25-8FA6-24081FF95A51}" presName="sibTrans" presStyleCnt="0"/>
      <dgm:spPr/>
    </dgm:pt>
    <dgm:pt modelId="{DF4E7798-C89B-4362-8883-4C25D0DF7402}" type="pres">
      <dgm:prSet presAssocID="{6FD1503A-82CC-473C-8222-B01550E480A4}" presName="compNode" presStyleCnt="0"/>
      <dgm:spPr/>
    </dgm:pt>
    <dgm:pt modelId="{275FECF4-1BBC-47BA-A003-C36C8BA1A56F}" type="pres">
      <dgm:prSet presAssocID="{6FD1503A-82CC-473C-8222-B01550E480A4}" presName="bgRect" presStyleLbl="bgShp" presStyleIdx="1" presStyleCnt="4"/>
      <dgm:spPr/>
    </dgm:pt>
    <dgm:pt modelId="{1417D71D-160E-44FC-9196-B5A0292BD497}" type="pres">
      <dgm:prSet presAssocID="{6FD1503A-82CC-473C-8222-B01550E480A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21A6B483-F2AB-423B-8C15-625C5A45A5C8}" type="pres">
      <dgm:prSet presAssocID="{6FD1503A-82CC-473C-8222-B01550E480A4}" presName="spaceRect" presStyleCnt="0"/>
      <dgm:spPr/>
    </dgm:pt>
    <dgm:pt modelId="{2E54F600-DC0E-4089-98EC-34780E4BE505}" type="pres">
      <dgm:prSet presAssocID="{6FD1503A-82CC-473C-8222-B01550E480A4}" presName="parTx" presStyleLbl="revTx" presStyleIdx="1" presStyleCnt="4">
        <dgm:presLayoutVars>
          <dgm:chMax val="0"/>
          <dgm:chPref val="0"/>
        </dgm:presLayoutVars>
      </dgm:prSet>
      <dgm:spPr/>
    </dgm:pt>
    <dgm:pt modelId="{006FDA3E-9411-4E9E-AD06-72A86B07B343}" type="pres">
      <dgm:prSet presAssocID="{82FA08E4-8011-4567-81B3-958CBF72FA7A}" presName="sibTrans" presStyleCnt="0"/>
      <dgm:spPr/>
    </dgm:pt>
    <dgm:pt modelId="{21D31FF8-FE18-49E0-9BA3-E82E80C6D946}" type="pres">
      <dgm:prSet presAssocID="{9BD27A51-95FB-4B3C-A672-D9E6133E4A9F}" presName="compNode" presStyleCnt="0"/>
      <dgm:spPr/>
    </dgm:pt>
    <dgm:pt modelId="{A91AB934-127A-41CC-AE49-B4A62052C7EC}" type="pres">
      <dgm:prSet presAssocID="{9BD27A51-95FB-4B3C-A672-D9E6133E4A9F}" presName="bgRect" presStyleLbl="bgShp" presStyleIdx="2" presStyleCnt="4"/>
      <dgm:spPr/>
    </dgm:pt>
    <dgm:pt modelId="{3820A1EA-B813-4325-8856-32B51C050103}" type="pres">
      <dgm:prSet presAssocID="{9BD27A51-95FB-4B3C-A672-D9E6133E4A9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ffice Worker"/>
        </a:ext>
      </dgm:extLst>
    </dgm:pt>
    <dgm:pt modelId="{5A46A4BB-98BF-4409-808D-214B0503D356}" type="pres">
      <dgm:prSet presAssocID="{9BD27A51-95FB-4B3C-A672-D9E6133E4A9F}" presName="spaceRect" presStyleCnt="0"/>
      <dgm:spPr/>
    </dgm:pt>
    <dgm:pt modelId="{3690ED95-B6B3-437B-BF0A-26B58660B7F6}" type="pres">
      <dgm:prSet presAssocID="{9BD27A51-95FB-4B3C-A672-D9E6133E4A9F}" presName="parTx" presStyleLbl="revTx" presStyleIdx="2" presStyleCnt="4">
        <dgm:presLayoutVars>
          <dgm:chMax val="0"/>
          <dgm:chPref val="0"/>
        </dgm:presLayoutVars>
      </dgm:prSet>
      <dgm:spPr/>
    </dgm:pt>
    <dgm:pt modelId="{F80FD813-7911-40F2-B441-45D758684BEB}" type="pres">
      <dgm:prSet presAssocID="{5B67A52C-FF40-48C9-9C65-5CC936CB292C}" presName="sibTrans" presStyleCnt="0"/>
      <dgm:spPr/>
    </dgm:pt>
    <dgm:pt modelId="{C0300746-C08F-4E0C-8664-3879D17A2183}" type="pres">
      <dgm:prSet presAssocID="{B7682940-B86B-4A36-9EE7-DCD95DB94359}" presName="compNode" presStyleCnt="0"/>
      <dgm:spPr/>
    </dgm:pt>
    <dgm:pt modelId="{0CC29E7C-1344-47FF-81E1-E8E46F23F412}" type="pres">
      <dgm:prSet presAssocID="{B7682940-B86B-4A36-9EE7-DCD95DB94359}" presName="bgRect" presStyleLbl="bgShp" presStyleIdx="3" presStyleCnt="4"/>
      <dgm:spPr/>
    </dgm:pt>
    <dgm:pt modelId="{0BFEBB35-D66A-4EC3-8F4E-9B626C128E86}" type="pres">
      <dgm:prSet presAssocID="{B7682940-B86B-4A36-9EE7-DCD95DB9435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iploma Roll"/>
        </a:ext>
      </dgm:extLst>
    </dgm:pt>
    <dgm:pt modelId="{00395BF6-4571-4E1D-ACF2-2C7F2383A779}" type="pres">
      <dgm:prSet presAssocID="{B7682940-B86B-4A36-9EE7-DCD95DB94359}" presName="spaceRect" presStyleCnt="0"/>
      <dgm:spPr/>
    </dgm:pt>
    <dgm:pt modelId="{5846ED22-AB3C-4D58-A8CB-0B1D3BF6D103}" type="pres">
      <dgm:prSet presAssocID="{B7682940-B86B-4A36-9EE7-DCD95DB94359}" presName="parTx" presStyleLbl="revTx" presStyleIdx="3" presStyleCnt="4">
        <dgm:presLayoutVars>
          <dgm:chMax val="0"/>
          <dgm:chPref val="0"/>
        </dgm:presLayoutVars>
      </dgm:prSet>
      <dgm:spPr/>
    </dgm:pt>
  </dgm:ptLst>
  <dgm:cxnLst>
    <dgm:cxn modelId="{828B0A0D-EC9E-42CB-A181-EEDD89758FF4}" srcId="{2BC43591-3483-40AB-941F-BD132F1128AB}" destId="{9BD27A51-95FB-4B3C-A672-D9E6133E4A9F}" srcOrd="2" destOrd="0" parTransId="{385EB4E2-9B1A-4EE5-BB6A-AD75A7B1D159}" sibTransId="{5B67A52C-FF40-48C9-9C65-5CC936CB292C}"/>
    <dgm:cxn modelId="{F8746064-9B66-4D60-8790-7BFC38A0A421}" type="presOf" srcId="{9BD27A51-95FB-4B3C-A672-D9E6133E4A9F}" destId="{3690ED95-B6B3-437B-BF0A-26B58660B7F6}" srcOrd="0" destOrd="0" presId="urn:microsoft.com/office/officeart/2018/2/layout/IconVerticalSolidList"/>
    <dgm:cxn modelId="{F3A7CC4D-C9C2-475D-80D8-D545E1784EBC}" srcId="{2BC43591-3483-40AB-941F-BD132F1128AB}" destId="{7CF0B8EE-1782-4E02-AB72-181AD48A3661}" srcOrd="0" destOrd="0" parTransId="{33C07D74-F95C-4F4F-8488-9286BC9AD20B}" sibTransId="{B697C67C-2FB3-4F25-8FA6-24081FF95A51}"/>
    <dgm:cxn modelId="{BECE8870-D552-40CF-BA3E-2C76942BA5E1}" type="presOf" srcId="{6FD1503A-82CC-473C-8222-B01550E480A4}" destId="{2E54F600-DC0E-4089-98EC-34780E4BE505}" srcOrd="0" destOrd="0" presId="urn:microsoft.com/office/officeart/2018/2/layout/IconVerticalSolidList"/>
    <dgm:cxn modelId="{C59C3453-D8B8-45CD-B0FF-34046E3111B4}" type="presOf" srcId="{7CF0B8EE-1782-4E02-AB72-181AD48A3661}" destId="{64904FD7-396B-4C30-8F7D-2C2806CE13CB}" srcOrd="0" destOrd="0" presId="urn:microsoft.com/office/officeart/2018/2/layout/IconVerticalSolidList"/>
    <dgm:cxn modelId="{975CE45A-FB6A-4DA4-B442-9B19B5B1418D}" srcId="{2BC43591-3483-40AB-941F-BD132F1128AB}" destId="{B7682940-B86B-4A36-9EE7-DCD95DB94359}" srcOrd="3" destOrd="0" parTransId="{B29F5B90-E333-4AF9-8895-F666105A4B7F}" sibTransId="{8869C9CF-FFC7-4BCF-9960-77D53F7480B1}"/>
    <dgm:cxn modelId="{DBBDE6B0-D834-4478-BB8D-518349C03275}" type="presOf" srcId="{2BC43591-3483-40AB-941F-BD132F1128AB}" destId="{175A9641-69A8-43AE-9985-9EBEB75562DC}" srcOrd="0" destOrd="0" presId="urn:microsoft.com/office/officeart/2018/2/layout/IconVerticalSolidList"/>
    <dgm:cxn modelId="{C1693CEC-B1CE-478B-B22E-184580306430}" srcId="{2BC43591-3483-40AB-941F-BD132F1128AB}" destId="{6FD1503A-82CC-473C-8222-B01550E480A4}" srcOrd="1" destOrd="0" parTransId="{D35E8398-ED59-4462-AFA3-AB5835E8ED72}" sibTransId="{82FA08E4-8011-4567-81B3-958CBF72FA7A}"/>
    <dgm:cxn modelId="{C49407F5-DCA8-4F3A-8EFC-C6F86780F584}" type="presOf" srcId="{B7682940-B86B-4A36-9EE7-DCD95DB94359}" destId="{5846ED22-AB3C-4D58-A8CB-0B1D3BF6D103}" srcOrd="0" destOrd="0" presId="urn:microsoft.com/office/officeart/2018/2/layout/IconVerticalSolidList"/>
    <dgm:cxn modelId="{5B4F508B-EE3A-4F61-BD7A-9F950B29E600}" type="presParOf" srcId="{175A9641-69A8-43AE-9985-9EBEB75562DC}" destId="{AF97F332-09A3-426A-9DBF-032CEA2F2080}" srcOrd="0" destOrd="0" presId="urn:microsoft.com/office/officeart/2018/2/layout/IconVerticalSolidList"/>
    <dgm:cxn modelId="{EB79F7B5-3D8A-4835-AF0E-4C9F63D67FD9}" type="presParOf" srcId="{AF97F332-09A3-426A-9DBF-032CEA2F2080}" destId="{0AAE9E98-472F-49F0-9ABA-91289793A1CE}" srcOrd="0" destOrd="0" presId="urn:microsoft.com/office/officeart/2018/2/layout/IconVerticalSolidList"/>
    <dgm:cxn modelId="{98C12CCF-5E9E-4081-BEBD-E85555C87C61}" type="presParOf" srcId="{AF97F332-09A3-426A-9DBF-032CEA2F2080}" destId="{787CB28D-5B66-40F1-8822-E1B9CA9F9704}" srcOrd="1" destOrd="0" presId="urn:microsoft.com/office/officeart/2018/2/layout/IconVerticalSolidList"/>
    <dgm:cxn modelId="{05213217-AAD0-4A5A-93D9-832979B554FF}" type="presParOf" srcId="{AF97F332-09A3-426A-9DBF-032CEA2F2080}" destId="{490998BF-7B76-44C2-8033-54D1A2FA42F3}" srcOrd="2" destOrd="0" presId="urn:microsoft.com/office/officeart/2018/2/layout/IconVerticalSolidList"/>
    <dgm:cxn modelId="{E16ACFBD-D9BC-4077-B32E-13555B788161}" type="presParOf" srcId="{AF97F332-09A3-426A-9DBF-032CEA2F2080}" destId="{64904FD7-396B-4C30-8F7D-2C2806CE13CB}" srcOrd="3" destOrd="0" presId="urn:microsoft.com/office/officeart/2018/2/layout/IconVerticalSolidList"/>
    <dgm:cxn modelId="{2E7DE90B-9642-41DC-93B6-36D1D41983F8}" type="presParOf" srcId="{175A9641-69A8-43AE-9985-9EBEB75562DC}" destId="{C668F996-FD13-4510-9B69-D5BD56F1EBDF}" srcOrd="1" destOrd="0" presId="urn:microsoft.com/office/officeart/2018/2/layout/IconVerticalSolidList"/>
    <dgm:cxn modelId="{3E59A386-58EB-4DBD-B591-1D65266E9292}" type="presParOf" srcId="{175A9641-69A8-43AE-9985-9EBEB75562DC}" destId="{DF4E7798-C89B-4362-8883-4C25D0DF7402}" srcOrd="2" destOrd="0" presId="urn:microsoft.com/office/officeart/2018/2/layout/IconVerticalSolidList"/>
    <dgm:cxn modelId="{40084F7A-4649-430C-8BAD-1D6E58633C1B}" type="presParOf" srcId="{DF4E7798-C89B-4362-8883-4C25D0DF7402}" destId="{275FECF4-1BBC-47BA-A003-C36C8BA1A56F}" srcOrd="0" destOrd="0" presId="urn:microsoft.com/office/officeart/2018/2/layout/IconVerticalSolidList"/>
    <dgm:cxn modelId="{259E6D64-25A3-4972-B427-91A7E3591AA7}" type="presParOf" srcId="{DF4E7798-C89B-4362-8883-4C25D0DF7402}" destId="{1417D71D-160E-44FC-9196-B5A0292BD497}" srcOrd="1" destOrd="0" presId="urn:microsoft.com/office/officeart/2018/2/layout/IconVerticalSolidList"/>
    <dgm:cxn modelId="{B31B55B5-5625-4B1B-9C9D-BB8E645F96A4}" type="presParOf" srcId="{DF4E7798-C89B-4362-8883-4C25D0DF7402}" destId="{21A6B483-F2AB-423B-8C15-625C5A45A5C8}" srcOrd="2" destOrd="0" presId="urn:microsoft.com/office/officeart/2018/2/layout/IconVerticalSolidList"/>
    <dgm:cxn modelId="{7C4AC98C-8EBF-40A7-A323-9AF7FBA68503}" type="presParOf" srcId="{DF4E7798-C89B-4362-8883-4C25D0DF7402}" destId="{2E54F600-DC0E-4089-98EC-34780E4BE505}" srcOrd="3" destOrd="0" presId="urn:microsoft.com/office/officeart/2018/2/layout/IconVerticalSolidList"/>
    <dgm:cxn modelId="{11034240-02BD-4547-AE01-B2C72F6A861A}" type="presParOf" srcId="{175A9641-69A8-43AE-9985-9EBEB75562DC}" destId="{006FDA3E-9411-4E9E-AD06-72A86B07B343}" srcOrd="3" destOrd="0" presId="urn:microsoft.com/office/officeart/2018/2/layout/IconVerticalSolidList"/>
    <dgm:cxn modelId="{6C86E5F1-D61A-4C80-9989-EA3388A78B52}" type="presParOf" srcId="{175A9641-69A8-43AE-9985-9EBEB75562DC}" destId="{21D31FF8-FE18-49E0-9BA3-E82E80C6D946}" srcOrd="4" destOrd="0" presId="urn:microsoft.com/office/officeart/2018/2/layout/IconVerticalSolidList"/>
    <dgm:cxn modelId="{974349C0-DC90-4394-A47A-13CABC1136BC}" type="presParOf" srcId="{21D31FF8-FE18-49E0-9BA3-E82E80C6D946}" destId="{A91AB934-127A-41CC-AE49-B4A62052C7EC}" srcOrd="0" destOrd="0" presId="urn:microsoft.com/office/officeart/2018/2/layout/IconVerticalSolidList"/>
    <dgm:cxn modelId="{1C052DA4-04E0-426E-8F66-0366BE6DFD0F}" type="presParOf" srcId="{21D31FF8-FE18-49E0-9BA3-E82E80C6D946}" destId="{3820A1EA-B813-4325-8856-32B51C050103}" srcOrd="1" destOrd="0" presId="urn:microsoft.com/office/officeart/2018/2/layout/IconVerticalSolidList"/>
    <dgm:cxn modelId="{4A9A8385-5579-44FE-8ED7-731334194711}" type="presParOf" srcId="{21D31FF8-FE18-49E0-9BA3-E82E80C6D946}" destId="{5A46A4BB-98BF-4409-808D-214B0503D356}" srcOrd="2" destOrd="0" presId="urn:microsoft.com/office/officeart/2018/2/layout/IconVerticalSolidList"/>
    <dgm:cxn modelId="{02DEB0C9-8813-4284-B467-A77958032BC5}" type="presParOf" srcId="{21D31FF8-FE18-49E0-9BA3-E82E80C6D946}" destId="{3690ED95-B6B3-437B-BF0A-26B58660B7F6}" srcOrd="3" destOrd="0" presId="urn:microsoft.com/office/officeart/2018/2/layout/IconVerticalSolidList"/>
    <dgm:cxn modelId="{B78E9645-4A29-44A9-9FCE-002403F7BA73}" type="presParOf" srcId="{175A9641-69A8-43AE-9985-9EBEB75562DC}" destId="{F80FD813-7911-40F2-B441-45D758684BEB}" srcOrd="5" destOrd="0" presId="urn:microsoft.com/office/officeart/2018/2/layout/IconVerticalSolidList"/>
    <dgm:cxn modelId="{714B65F1-EF3F-49C5-A39F-B4ACB0319DA4}" type="presParOf" srcId="{175A9641-69A8-43AE-9985-9EBEB75562DC}" destId="{C0300746-C08F-4E0C-8664-3879D17A2183}" srcOrd="6" destOrd="0" presId="urn:microsoft.com/office/officeart/2018/2/layout/IconVerticalSolidList"/>
    <dgm:cxn modelId="{DFDBF7AD-998D-411F-8A95-E9CF339AE67A}" type="presParOf" srcId="{C0300746-C08F-4E0C-8664-3879D17A2183}" destId="{0CC29E7C-1344-47FF-81E1-E8E46F23F412}" srcOrd="0" destOrd="0" presId="urn:microsoft.com/office/officeart/2018/2/layout/IconVerticalSolidList"/>
    <dgm:cxn modelId="{2DD19DD5-1101-418C-AD54-37D5E249F3C1}" type="presParOf" srcId="{C0300746-C08F-4E0C-8664-3879D17A2183}" destId="{0BFEBB35-D66A-4EC3-8F4E-9B626C128E86}" srcOrd="1" destOrd="0" presId="urn:microsoft.com/office/officeart/2018/2/layout/IconVerticalSolidList"/>
    <dgm:cxn modelId="{310344E8-97AD-42C7-8140-B27734B7DA16}" type="presParOf" srcId="{C0300746-C08F-4E0C-8664-3879D17A2183}" destId="{00395BF6-4571-4E1D-ACF2-2C7F2383A779}" srcOrd="2" destOrd="0" presId="urn:microsoft.com/office/officeart/2018/2/layout/IconVerticalSolidList"/>
    <dgm:cxn modelId="{DE9D7A9D-E368-4DC3-A0FE-BA481C188113}" type="presParOf" srcId="{C0300746-C08F-4E0C-8664-3879D17A2183}" destId="{5846ED22-AB3C-4D58-A8CB-0B1D3BF6D10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4311F2-E8E6-4E0F-B53E-4BBD483597A0}" type="doc">
      <dgm:prSet loTypeId="urn:microsoft.com/office/officeart/2018/2/layout/IconVerticalSolidList" loCatId="icon" qsTypeId="urn:microsoft.com/office/officeart/2005/8/quickstyle/simple1" qsCatId="simple" csTypeId="urn:microsoft.com/office/officeart/2018/5/colors/Iconchunking_neutralicontext_accent1_2" csCatId="accent1" phldr="1"/>
      <dgm:spPr/>
      <dgm:t>
        <a:bodyPr/>
        <a:lstStyle/>
        <a:p>
          <a:endParaRPr lang="en-US"/>
        </a:p>
      </dgm:t>
    </dgm:pt>
    <dgm:pt modelId="{01FE2023-CE85-46C5-A31F-B5E66299D8EB}">
      <dgm:prSet/>
      <dgm:spPr/>
      <dgm:t>
        <a:bodyPr/>
        <a:lstStyle/>
        <a:p>
          <a:r>
            <a:rPr lang="en-US" dirty="0"/>
            <a:t>Underestimating Cybersecurity</a:t>
          </a:r>
        </a:p>
      </dgm:t>
    </dgm:pt>
    <dgm:pt modelId="{7EE6B8A3-384F-426A-A5F1-C7387521AC2E}" type="parTrans" cxnId="{B497295D-04EE-495D-B526-3379738A97FB}">
      <dgm:prSet/>
      <dgm:spPr/>
      <dgm:t>
        <a:bodyPr/>
        <a:lstStyle/>
        <a:p>
          <a:endParaRPr lang="en-US"/>
        </a:p>
      </dgm:t>
    </dgm:pt>
    <dgm:pt modelId="{FA120210-1A65-48E2-9B35-F7A840506DE2}" type="sibTrans" cxnId="{B497295D-04EE-495D-B526-3379738A97FB}">
      <dgm:prSet/>
      <dgm:spPr/>
      <dgm:t>
        <a:bodyPr/>
        <a:lstStyle/>
        <a:p>
          <a:endParaRPr lang="en-US"/>
        </a:p>
      </dgm:t>
    </dgm:pt>
    <dgm:pt modelId="{88EAC5E9-DF83-48DF-9223-ECB32D4EB06D}">
      <dgm:prSet/>
      <dgm:spPr/>
      <dgm:t>
        <a:bodyPr/>
        <a:lstStyle/>
        <a:p>
          <a:r>
            <a:rPr lang="en-US" dirty="0"/>
            <a:t>Not taking packaging requirements seriously</a:t>
          </a:r>
        </a:p>
      </dgm:t>
    </dgm:pt>
    <dgm:pt modelId="{C3B64962-C252-4736-8884-797AE036EA71}" type="parTrans" cxnId="{DB23D219-B071-4568-A2FD-D79B5F3F5F5C}">
      <dgm:prSet/>
      <dgm:spPr/>
      <dgm:t>
        <a:bodyPr/>
        <a:lstStyle/>
        <a:p>
          <a:endParaRPr lang="en-US"/>
        </a:p>
      </dgm:t>
    </dgm:pt>
    <dgm:pt modelId="{16FE635E-A867-47E2-A213-09B55E22FB8F}" type="sibTrans" cxnId="{DB23D219-B071-4568-A2FD-D79B5F3F5F5C}">
      <dgm:prSet/>
      <dgm:spPr/>
      <dgm:t>
        <a:bodyPr/>
        <a:lstStyle/>
        <a:p>
          <a:endParaRPr lang="en-US"/>
        </a:p>
      </dgm:t>
    </dgm:pt>
    <dgm:pt modelId="{5CE20892-C7B6-4E7A-ADD7-B1B888963672}">
      <dgm:prSet/>
      <dgm:spPr/>
      <dgm:t>
        <a:bodyPr/>
        <a:lstStyle/>
        <a:p>
          <a:r>
            <a:rPr lang="en-US"/>
            <a:t>Skipping market research </a:t>
          </a:r>
        </a:p>
      </dgm:t>
    </dgm:pt>
    <dgm:pt modelId="{5C68ECB7-17DF-4C13-BDD4-3B1F88D83749}" type="parTrans" cxnId="{08BAC428-97E7-4694-965F-85DDD24FE72B}">
      <dgm:prSet/>
      <dgm:spPr/>
      <dgm:t>
        <a:bodyPr/>
        <a:lstStyle/>
        <a:p>
          <a:endParaRPr lang="en-US"/>
        </a:p>
      </dgm:t>
    </dgm:pt>
    <dgm:pt modelId="{3A3A302B-F3A4-424F-B559-28E7912B5CE7}" type="sibTrans" cxnId="{08BAC428-97E7-4694-965F-85DDD24FE72B}">
      <dgm:prSet/>
      <dgm:spPr/>
      <dgm:t>
        <a:bodyPr/>
        <a:lstStyle/>
        <a:p>
          <a:endParaRPr lang="en-US"/>
        </a:p>
      </dgm:t>
    </dgm:pt>
    <dgm:pt modelId="{4B93F604-B65F-4E88-8195-1C24C5AF1CDF}" type="pres">
      <dgm:prSet presAssocID="{664311F2-E8E6-4E0F-B53E-4BBD483597A0}" presName="root" presStyleCnt="0">
        <dgm:presLayoutVars>
          <dgm:dir/>
          <dgm:resizeHandles val="exact"/>
        </dgm:presLayoutVars>
      </dgm:prSet>
      <dgm:spPr/>
    </dgm:pt>
    <dgm:pt modelId="{1EFB1ED8-6328-4DE6-8B81-4F1EFAC8FA72}" type="pres">
      <dgm:prSet presAssocID="{01FE2023-CE85-46C5-A31F-B5E66299D8EB}" presName="compNode" presStyleCnt="0"/>
      <dgm:spPr/>
    </dgm:pt>
    <dgm:pt modelId="{A121C239-5E3E-4235-AC98-C6C02143B8E5}" type="pres">
      <dgm:prSet presAssocID="{01FE2023-CE85-46C5-A31F-B5E66299D8EB}" presName="bgRect" presStyleLbl="bgShp" presStyleIdx="0" presStyleCnt="3"/>
      <dgm:spPr/>
    </dgm:pt>
    <dgm:pt modelId="{54E09DD2-F010-4D1B-A26B-4509CEFDF230}" type="pres">
      <dgm:prSet presAssocID="{01FE2023-CE85-46C5-A31F-B5E66299D8E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ock"/>
        </a:ext>
      </dgm:extLst>
    </dgm:pt>
    <dgm:pt modelId="{E8843019-0A5A-43DF-9390-F6DB598DC0AF}" type="pres">
      <dgm:prSet presAssocID="{01FE2023-CE85-46C5-A31F-B5E66299D8EB}" presName="spaceRect" presStyleCnt="0"/>
      <dgm:spPr/>
    </dgm:pt>
    <dgm:pt modelId="{59A1E551-2CD7-4A98-9F8A-E64841B53E5D}" type="pres">
      <dgm:prSet presAssocID="{01FE2023-CE85-46C5-A31F-B5E66299D8EB}" presName="parTx" presStyleLbl="revTx" presStyleIdx="0" presStyleCnt="3">
        <dgm:presLayoutVars>
          <dgm:chMax val="0"/>
          <dgm:chPref val="0"/>
        </dgm:presLayoutVars>
      </dgm:prSet>
      <dgm:spPr/>
    </dgm:pt>
    <dgm:pt modelId="{D978D2D0-4CFE-4E34-9659-09DCC679EC4F}" type="pres">
      <dgm:prSet presAssocID="{FA120210-1A65-48E2-9B35-F7A840506DE2}" presName="sibTrans" presStyleCnt="0"/>
      <dgm:spPr/>
    </dgm:pt>
    <dgm:pt modelId="{F9FA303B-4457-46B0-8AC9-107046981E3C}" type="pres">
      <dgm:prSet presAssocID="{88EAC5E9-DF83-48DF-9223-ECB32D4EB06D}" presName="compNode" presStyleCnt="0"/>
      <dgm:spPr/>
    </dgm:pt>
    <dgm:pt modelId="{CE6F556C-127F-4CB4-9CB7-A542C2BEAAF4}" type="pres">
      <dgm:prSet presAssocID="{88EAC5E9-DF83-48DF-9223-ECB32D4EB06D}" presName="bgRect" presStyleLbl="bgShp" presStyleIdx="1" presStyleCnt="3"/>
      <dgm:spPr/>
    </dgm:pt>
    <dgm:pt modelId="{6EF04B71-47BF-48DC-804E-4A63993B5E9E}" type="pres">
      <dgm:prSet presAssocID="{88EAC5E9-DF83-48DF-9223-ECB32D4EB06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7F996330-EA70-43BF-9CCD-4672C6E20A21}" type="pres">
      <dgm:prSet presAssocID="{88EAC5E9-DF83-48DF-9223-ECB32D4EB06D}" presName="spaceRect" presStyleCnt="0"/>
      <dgm:spPr/>
    </dgm:pt>
    <dgm:pt modelId="{352DFB79-5A0F-44B9-BECE-8B1D9CE8DAD5}" type="pres">
      <dgm:prSet presAssocID="{88EAC5E9-DF83-48DF-9223-ECB32D4EB06D}" presName="parTx" presStyleLbl="revTx" presStyleIdx="1" presStyleCnt="3">
        <dgm:presLayoutVars>
          <dgm:chMax val="0"/>
          <dgm:chPref val="0"/>
        </dgm:presLayoutVars>
      </dgm:prSet>
      <dgm:spPr/>
    </dgm:pt>
    <dgm:pt modelId="{5AB6419F-BF71-4D4B-A9E1-26549CC36642}" type="pres">
      <dgm:prSet presAssocID="{16FE635E-A867-47E2-A213-09B55E22FB8F}" presName="sibTrans" presStyleCnt="0"/>
      <dgm:spPr/>
    </dgm:pt>
    <dgm:pt modelId="{63498B2A-D8EC-4243-B902-47D6F313E57D}" type="pres">
      <dgm:prSet presAssocID="{5CE20892-C7B6-4E7A-ADD7-B1B888963672}" presName="compNode" presStyleCnt="0"/>
      <dgm:spPr/>
    </dgm:pt>
    <dgm:pt modelId="{8AC7EA5C-C677-468D-885D-1AEB56836130}" type="pres">
      <dgm:prSet presAssocID="{5CE20892-C7B6-4E7A-ADD7-B1B888963672}" presName="bgRect" presStyleLbl="bgShp" presStyleIdx="2" presStyleCnt="3"/>
      <dgm:spPr/>
    </dgm:pt>
    <dgm:pt modelId="{4C74E3EB-4399-4E1F-B496-033D8ED838DB}" type="pres">
      <dgm:prSet presAssocID="{5CE20892-C7B6-4E7A-ADD7-B1B888963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gnifying glass"/>
        </a:ext>
      </dgm:extLst>
    </dgm:pt>
    <dgm:pt modelId="{6E0F7DC4-FA97-4BCE-BBF2-576FB2DCE29A}" type="pres">
      <dgm:prSet presAssocID="{5CE20892-C7B6-4E7A-ADD7-B1B888963672}" presName="spaceRect" presStyleCnt="0"/>
      <dgm:spPr/>
    </dgm:pt>
    <dgm:pt modelId="{652CECBF-6FB3-4796-B4B5-58E7CD9ED091}" type="pres">
      <dgm:prSet presAssocID="{5CE20892-C7B6-4E7A-ADD7-B1B888963672}" presName="parTx" presStyleLbl="revTx" presStyleIdx="2" presStyleCnt="3">
        <dgm:presLayoutVars>
          <dgm:chMax val="0"/>
          <dgm:chPref val="0"/>
        </dgm:presLayoutVars>
      </dgm:prSet>
      <dgm:spPr/>
    </dgm:pt>
  </dgm:ptLst>
  <dgm:cxnLst>
    <dgm:cxn modelId="{DB23D219-B071-4568-A2FD-D79B5F3F5F5C}" srcId="{664311F2-E8E6-4E0F-B53E-4BBD483597A0}" destId="{88EAC5E9-DF83-48DF-9223-ECB32D4EB06D}" srcOrd="1" destOrd="0" parTransId="{C3B64962-C252-4736-8884-797AE036EA71}" sibTransId="{16FE635E-A867-47E2-A213-09B55E22FB8F}"/>
    <dgm:cxn modelId="{08BAC428-97E7-4694-965F-85DDD24FE72B}" srcId="{664311F2-E8E6-4E0F-B53E-4BBD483597A0}" destId="{5CE20892-C7B6-4E7A-ADD7-B1B888963672}" srcOrd="2" destOrd="0" parTransId="{5C68ECB7-17DF-4C13-BDD4-3B1F88D83749}" sibTransId="{3A3A302B-F3A4-424F-B559-28E7912B5CE7}"/>
    <dgm:cxn modelId="{B497295D-04EE-495D-B526-3379738A97FB}" srcId="{664311F2-E8E6-4E0F-B53E-4BBD483597A0}" destId="{01FE2023-CE85-46C5-A31F-B5E66299D8EB}" srcOrd="0" destOrd="0" parTransId="{7EE6B8A3-384F-426A-A5F1-C7387521AC2E}" sibTransId="{FA120210-1A65-48E2-9B35-F7A840506DE2}"/>
    <dgm:cxn modelId="{4BCD5056-A473-4D7A-AA13-3D4069052E8B}" type="presOf" srcId="{01FE2023-CE85-46C5-A31F-B5E66299D8EB}" destId="{59A1E551-2CD7-4A98-9F8A-E64841B53E5D}" srcOrd="0" destOrd="0" presId="urn:microsoft.com/office/officeart/2018/2/layout/IconVerticalSolidList"/>
    <dgm:cxn modelId="{0B92B1B0-6762-4584-BED7-4892E471ECE7}" type="presOf" srcId="{664311F2-E8E6-4E0F-B53E-4BBD483597A0}" destId="{4B93F604-B65F-4E88-8195-1C24C5AF1CDF}" srcOrd="0" destOrd="0" presId="urn:microsoft.com/office/officeart/2018/2/layout/IconVerticalSolidList"/>
    <dgm:cxn modelId="{8D42A7D1-05C5-423E-98EA-806451069085}" type="presOf" srcId="{88EAC5E9-DF83-48DF-9223-ECB32D4EB06D}" destId="{352DFB79-5A0F-44B9-BECE-8B1D9CE8DAD5}" srcOrd="0" destOrd="0" presId="urn:microsoft.com/office/officeart/2018/2/layout/IconVerticalSolidList"/>
    <dgm:cxn modelId="{B13AABE3-7907-466B-B41D-E4E62536F2A7}" type="presOf" srcId="{5CE20892-C7B6-4E7A-ADD7-B1B888963672}" destId="{652CECBF-6FB3-4796-B4B5-58E7CD9ED091}" srcOrd="0" destOrd="0" presId="urn:microsoft.com/office/officeart/2018/2/layout/IconVerticalSolidList"/>
    <dgm:cxn modelId="{13727AE1-50AE-4850-9F54-D36438448AB2}" type="presParOf" srcId="{4B93F604-B65F-4E88-8195-1C24C5AF1CDF}" destId="{1EFB1ED8-6328-4DE6-8B81-4F1EFAC8FA72}" srcOrd="0" destOrd="0" presId="urn:microsoft.com/office/officeart/2018/2/layout/IconVerticalSolidList"/>
    <dgm:cxn modelId="{57342F79-2541-4A8C-8F14-DA7438469BE0}" type="presParOf" srcId="{1EFB1ED8-6328-4DE6-8B81-4F1EFAC8FA72}" destId="{A121C239-5E3E-4235-AC98-C6C02143B8E5}" srcOrd="0" destOrd="0" presId="urn:microsoft.com/office/officeart/2018/2/layout/IconVerticalSolidList"/>
    <dgm:cxn modelId="{BB1FA2DB-6A91-4081-89C4-F9AC909BC54C}" type="presParOf" srcId="{1EFB1ED8-6328-4DE6-8B81-4F1EFAC8FA72}" destId="{54E09DD2-F010-4D1B-A26B-4509CEFDF230}" srcOrd="1" destOrd="0" presId="urn:microsoft.com/office/officeart/2018/2/layout/IconVerticalSolidList"/>
    <dgm:cxn modelId="{2A6CEAAB-42B4-4BCF-BCB3-90F4642EBBC9}" type="presParOf" srcId="{1EFB1ED8-6328-4DE6-8B81-4F1EFAC8FA72}" destId="{E8843019-0A5A-43DF-9390-F6DB598DC0AF}" srcOrd="2" destOrd="0" presId="urn:microsoft.com/office/officeart/2018/2/layout/IconVerticalSolidList"/>
    <dgm:cxn modelId="{0131C0B5-37DF-444E-BC0C-9A0BFF0BC3F8}" type="presParOf" srcId="{1EFB1ED8-6328-4DE6-8B81-4F1EFAC8FA72}" destId="{59A1E551-2CD7-4A98-9F8A-E64841B53E5D}" srcOrd="3" destOrd="0" presId="urn:microsoft.com/office/officeart/2018/2/layout/IconVerticalSolidList"/>
    <dgm:cxn modelId="{3B424904-CE25-4807-9D9C-6690DD885491}" type="presParOf" srcId="{4B93F604-B65F-4E88-8195-1C24C5AF1CDF}" destId="{D978D2D0-4CFE-4E34-9659-09DCC679EC4F}" srcOrd="1" destOrd="0" presId="urn:microsoft.com/office/officeart/2018/2/layout/IconVerticalSolidList"/>
    <dgm:cxn modelId="{FF9D8A31-4CD6-4C33-8459-5F4B6F3C6F51}" type="presParOf" srcId="{4B93F604-B65F-4E88-8195-1C24C5AF1CDF}" destId="{F9FA303B-4457-46B0-8AC9-107046981E3C}" srcOrd="2" destOrd="0" presId="urn:microsoft.com/office/officeart/2018/2/layout/IconVerticalSolidList"/>
    <dgm:cxn modelId="{CDDC76EF-2105-468D-82E1-B456D86FC0E0}" type="presParOf" srcId="{F9FA303B-4457-46B0-8AC9-107046981E3C}" destId="{CE6F556C-127F-4CB4-9CB7-A542C2BEAAF4}" srcOrd="0" destOrd="0" presId="urn:microsoft.com/office/officeart/2018/2/layout/IconVerticalSolidList"/>
    <dgm:cxn modelId="{D38C9FD4-CE59-4B73-842C-331D6F8A0F89}" type="presParOf" srcId="{F9FA303B-4457-46B0-8AC9-107046981E3C}" destId="{6EF04B71-47BF-48DC-804E-4A63993B5E9E}" srcOrd="1" destOrd="0" presId="urn:microsoft.com/office/officeart/2018/2/layout/IconVerticalSolidList"/>
    <dgm:cxn modelId="{A3908C8B-B8A4-4B7C-818E-35D51889F3D7}" type="presParOf" srcId="{F9FA303B-4457-46B0-8AC9-107046981E3C}" destId="{7F996330-EA70-43BF-9CCD-4672C6E20A21}" srcOrd="2" destOrd="0" presId="urn:microsoft.com/office/officeart/2018/2/layout/IconVerticalSolidList"/>
    <dgm:cxn modelId="{C1703F98-90D4-4578-ACE8-310D0FDE93B9}" type="presParOf" srcId="{F9FA303B-4457-46B0-8AC9-107046981E3C}" destId="{352DFB79-5A0F-44B9-BECE-8B1D9CE8DAD5}" srcOrd="3" destOrd="0" presId="urn:microsoft.com/office/officeart/2018/2/layout/IconVerticalSolidList"/>
    <dgm:cxn modelId="{35EED75D-1695-4B01-AA51-1D046CC01998}" type="presParOf" srcId="{4B93F604-B65F-4E88-8195-1C24C5AF1CDF}" destId="{5AB6419F-BF71-4D4B-A9E1-26549CC36642}" srcOrd="3" destOrd="0" presId="urn:microsoft.com/office/officeart/2018/2/layout/IconVerticalSolidList"/>
    <dgm:cxn modelId="{41F94797-2AF3-40EC-B21F-1F723C7709E0}" type="presParOf" srcId="{4B93F604-B65F-4E88-8195-1C24C5AF1CDF}" destId="{63498B2A-D8EC-4243-B902-47D6F313E57D}" srcOrd="4" destOrd="0" presId="urn:microsoft.com/office/officeart/2018/2/layout/IconVerticalSolidList"/>
    <dgm:cxn modelId="{EB3CBB6A-23D0-48BB-BA64-1800D18751F4}" type="presParOf" srcId="{63498B2A-D8EC-4243-B902-47D6F313E57D}" destId="{8AC7EA5C-C677-468D-885D-1AEB56836130}" srcOrd="0" destOrd="0" presId="urn:microsoft.com/office/officeart/2018/2/layout/IconVerticalSolidList"/>
    <dgm:cxn modelId="{AACC983E-E5AC-4B06-AF7E-19A474A2718D}" type="presParOf" srcId="{63498B2A-D8EC-4243-B902-47D6F313E57D}" destId="{4C74E3EB-4399-4E1F-B496-033D8ED838DB}" srcOrd="1" destOrd="0" presId="urn:microsoft.com/office/officeart/2018/2/layout/IconVerticalSolidList"/>
    <dgm:cxn modelId="{5609352F-14B5-477F-9936-8B04E1867B0C}" type="presParOf" srcId="{63498B2A-D8EC-4243-B902-47D6F313E57D}" destId="{6E0F7DC4-FA97-4BCE-BBF2-576FB2DCE29A}" srcOrd="2" destOrd="0" presId="urn:microsoft.com/office/officeart/2018/2/layout/IconVerticalSolidList"/>
    <dgm:cxn modelId="{81512D16-71FE-49F2-BF08-DFF8CB4E5BE1}" type="presParOf" srcId="{63498B2A-D8EC-4243-B902-47D6F313E57D}" destId="{652CECBF-6FB3-4796-B4B5-58E7CD9ED09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B8037C1-027D-4D50-8223-6411097FC30C}" type="doc">
      <dgm:prSet loTypeId="urn:microsoft.com/office/officeart/2018/5/layout/IconLeafLabelList" loCatId="icon" qsTypeId="urn:microsoft.com/office/officeart/2005/8/quickstyle/simple1" qsCatId="simple" csTypeId="urn:microsoft.com/office/officeart/2005/8/colors/accent3_2" csCatId="accent3" phldr="1"/>
      <dgm:spPr/>
      <dgm:t>
        <a:bodyPr/>
        <a:lstStyle/>
        <a:p>
          <a:endParaRPr lang="en-US"/>
        </a:p>
      </dgm:t>
    </dgm:pt>
    <dgm:pt modelId="{170902DE-C6DB-4483-8A57-C00E33C2EEB7}">
      <dgm:prSet/>
      <dgm:spPr/>
      <dgm:t>
        <a:bodyPr/>
        <a:lstStyle/>
        <a:p>
          <a:pPr>
            <a:defRPr cap="all"/>
          </a:pPr>
          <a:r>
            <a:rPr lang="en-US"/>
            <a:t>Manufacturer</a:t>
          </a:r>
        </a:p>
      </dgm:t>
    </dgm:pt>
    <dgm:pt modelId="{78F56E1E-7CF5-4746-B4C6-4410442979F5}" type="parTrans" cxnId="{058C7862-3C74-461A-B8F8-63782C9E83FB}">
      <dgm:prSet/>
      <dgm:spPr/>
      <dgm:t>
        <a:bodyPr/>
        <a:lstStyle/>
        <a:p>
          <a:endParaRPr lang="en-US"/>
        </a:p>
      </dgm:t>
    </dgm:pt>
    <dgm:pt modelId="{4475BF94-2079-497D-887A-5ABD6A9844EF}" type="sibTrans" cxnId="{058C7862-3C74-461A-B8F8-63782C9E83FB}">
      <dgm:prSet/>
      <dgm:spPr/>
      <dgm:t>
        <a:bodyPr/>
        <a:lstStyle/>
        <a:p>
          <a:endParaRPr lang="en-US"/>
        </a:p>
      </dgm:t>
    </dgm:pt>
    <dgm:pt modelId="{25F7B44B-412A-4FCE-9C7A-AAC7EB4C722A}">
      <dgm:prSet/>
      <dgm:spPr/>
      <dgm:t>
        <a:bodyPr/>
        <a:lstStyle/>
        <a:p>
          <a:pPr>
            <a:defRPr cap="all"/>
          </a:pPr>
          <a:r>
            <a:rPr lang="en-US"/>
            <a:t>Distributor</a:t>
          </a:r>
        </a:p>
      </dgm:t>
    </dgm:pt>
    <dgm:pt modelId="{A1F04029-7515-41B9-BC2F-9913CF24BE13}" type="parTrans" cxnId="{8A9B08F1-467F-4C27-9EB3-C6F12CC21DB3}">
      <dgm:prSet/>
      <dgm:spPr/>
      <dgm:t>
        <a:bodyPr/>
        <a:lstStyle/>
        <a:p>
          <a:endParaRPr lang="en-US"/>
        </a:p>
      </dgm:t>
    </dgm:pt>
    <dgm:pt modelId="{AF5C7C5C-16B7-4D74-93C0-1D3708E234E9}" type="sibTrans" cxnId="{8A9B08F1-467F-4C27-9EB3-C6F12CC21DB3}">
      <dgm:prSet/>
      <dgm:spPr/>
      <dgm:t>
        <a:bodyPr/>
        <a:lstStyle/>
        <a:p>
          <a:endParaRPr lang="en-US"/>
        </a:p>
      </dgm:t>
    </dgm:pt>
    <dgm:pt modelId="{56251F9D-6B7F-47E0-8DCF-65106B771896}" type="pres">
      <dgm:prSet presAssocID="{AB8037C1-027D-4D50-8223-6411097FC30C}" presName="root" presStyleCnt="0">
        <dgm:presLayoutVars>
          <dgm:dir/>
          <dgm:resizeHandles val="exact"/>
        </dgm:presLayoutVars>
      </dgm:prSet>
      <dgm:spPr/>
    </dgm:pt>
    <dgm:pt modelId="{73960A30-5713-4C51-8D7B-651431D67E16}" type="pres">
      <dgm:prSet presAssocID="{170902DE-C6DB-4483-8A57-C00E33C2EEB7}" presName="compNode" presStyleCnt="0"/>
      <dgm:spPr/>
    </dgm:pt>
    <dgm:pt modelId="{58D27C63-7BD4-49DE-A5C8-96986CD8B42C}" type="pres">
      <dgm:prSet presAssocID="{170902DE-C6DB-4483-8A57-C00E33C2EEB7}" presName="iconBgRect" presStyleLbl="bgShp" presStyleIdx="0" presStyleCnt="2"/>
      <dgm:spPr>
        <a:prstGeom prst="round2DiagRect">
          <a:avLst>
            <a:gd name="adj1" fmla="val 29727"/>
            <a:gd name="adj2" fmla="val 0"/>
          </a:avLst>
        </a:prstGeom>
      </dgm:spPr>
    </dgm:pt>
    <dgm:pt modelId="{E28E3FD3-9395-44D0-8B61-268CEF422169}" type="pres">
      <dgm:prSet presAssocID="{170902DE-C6DB-4483-8A57-C00E33C2EEB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actory"/>
        </a:ext>
      </dgm:extLst>
    </dgm:pt>
    <dgm:pt modelId="{3F5EA290-4139-4BB6-89A7-6642B774BBF5}" type="pres">
      <dgm:prSet presAssocID="{170902DE-C6DB-4483-8A57-C00E33C2EEB7}" presName="spaceRect" presStyleCnt="0"/>
      <dgm:spPr/>
    </dgm:pt>
    <dgm:pt modelId="{201E1C77-2C4A-4BA8-A42B-BFEF9F5931AF}" type="pres">
      <dgm:prSet presAssocID="{170902DE-C6DB-4483-8A57-C00E33C2EEB7}" presName="textRect" presStyleLbl="revTx" presStyleIdx="0" presStyleCnt="2">
        <dgm:presLayoutVars>
          <dgm:chMax val="1"/>
          <dgm:chPref val="1"/>
        </dgm:presLayoutVars>
      </dgm:prSet>
      <dgm:spPr/>
    </dgm:pt>
    <dgm:pt modelId="{32903A58-C5B5-432C-8E45-FDA770912A7D}" type="pres">
      <dgm:prSet presAssocID="{4475BF94-2079-497D-887A-5ABD6A9844EF}" presName="sibTrans" presStyleCnt="0"/>
      <dgm:spPr/>
    </dgm:pt>
    <dgm:pt modelId="{868DAAF7-D217-46DC-B07B-20052B3DDEF3}" type="pres">
      <dgm:prSet presAssocID="{25F7B44B-412A-4FCE-9C7A-AAC7EB4C722A}" presName="compNode" presStyleCnt="0"/>
      <dgm:spPr/>
    </dgm:pt>
    <dgm:pt modelId="{578A0A11-536F-481F-94E3-410E69B58FEC}" type="pres">
      <dgm:prSet presAssocID="{25F7B44B-412A-4FCE-9C7A-AAC7EB4C722A}" presName="iconBgRect" presStyleLbl="bgShp" presStyleIdx="1" presStyleCnt="2"/>
      <dgm:spPr>
        <a:prstGeom prst="round2DiagRect">
          <a:avLst>
            <a:gd name="adj1" fmla="val 29727"/>
            <a:gd name="adj2" fmla="val 0"/>
          </a:avLst>
        </a:prstGeom>
      </dgm:spPr>
    </dgm:pt>
    <dgm:pt modelId="{26E07B10-D493-4441-8116-12C424EC05A8}" type="pres">
      <dgm:prSet presAssocID="{25F7B44B-412A-4FCE-9C7A-AAC7EB4C722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ruck"/>
        </a:ext>
      </dgm:extLst>
    </dgm:pt>
    <dgm:pt modelId="{9D08784C-E7CD-484F-BCB0-A6108F70509D}" type="pres">
      <dgm:prSet presAssocID="{25F7B44B-412A-4FCE-9C7A-AAC7EB4C722A}" presName="spaceRect" presStyleCnt="0"/>
      <dgm:spPr/>
    </dgm:pt>
    <dgm:pt modelId="{924D6D64-63CF-4F4F-8296-9FD03CE23C6F}" type="pres">
      <dgm:prSet presAssocID="{25F7B44B-412A-4FCE-9C7A-AAC7EB4C722A}" presName="textRect" presStyleLbl="revTx" presStyleIdx="1" presStyleCnt="2">
        <dgm:presLayoutVars>
          <dgm:chMax val="1"/>
          <dgm:chPref val="1"/>
        </dgm:presLayoutVars>
      </dgm:prSet>
      <dgm:spPr/>
    </dgm:pt>
  </dgm:ptLst>
  <dgm:cxnLst>
    <dgm:cxn modelId="{058C7862-3C74-461A-B8F8-63782C9E83FB}" srcId="{AB8037C1-027D-4D50-8223-6411097FC30C}" destId="{170902DE-C6DB-4483-8A57-C00E33C2EEB7}" srcOrd="0" destOrd="0" parTransId="{78F56E1E-7CF5-4746-B4C6-4410442979F5}" sibTransId="{4475BF94-2079-497D-887A-5ABD6A9844EF}"/>
    <dgm:cxn modelId="{AC3BDEBA-7141-4B0E-931B-FD3DF537E6B9}" type="presOf" srcId="{170902DE-C6DB-4483-8A57-C00E33C2EEB7}" destId="{201E1C77-2C4A-4BA8-A42B-BFEF9F5931AF}" srcOrd="0" destOrd="0" presId="urn:microsoft.com/office/officeart/2018/5/layout/IconLeafLabelList"/>
    <dgm:cxn modelId="{30A621E0-D933-427C-BE67-556450EA9403}" type="presOf" srcId="{25F7B44B-412A-4FCE-9C7A-AAC7EB4C722A}" destId="{924D6D64-63CF-4F4F-8296-9FD03CE23C6F}" srcOrd="0" destOrd="0" presId="urn:microsoft.com/office/officeart/2018/5/layout/IconLeafLabelList"/>
    <dgm:cxn modelId="{7FCB07E6-ECC4-4DBB-8C02-35E97AD9E4B6}" type="presOf" srcId="{AB8037C1-027D-4D50-8223-6411097FC30C}" destId="{56251F9D-6B7F-47E0-8DCF-65106B771896}" srcOrd="0" destOrd="0" presId="urn:microsoft.com/office/officeart/2018/5/layout/IconLeafLabelList"/>
    <dgm:cxn modelId="{8A9B08F1-467F-4C27-9EB3-C6F12CC21DB3}" srcId="{AB8037C1-027D-4D50-8223-6411097FC30C}" destId="{25F7B44B-412A-4FCE-9C7A-AAC7EB4C722A}" srcOrd="1" destOrd="0" parTransId="{A1F04029-7515-41B9-BC2F-9913CF24BE13}" sibTransId="{AF5C7C5C-16B7-4D74-93C0-1D3708E234E9}"/>
    <dgm:cxn modelId="{E036D0DE-9B06-43C3-9BC2-812515032931}" type="presParOf" srcId="{56251F9D-6B7F-47E0-8DCF-65106B771896}" destId="{73960A30-5713-4C51-8D7B-651431D67E16}" srcOrd="0" destOrd="0" presId="urn:microsoft.com/office/officeart/2018/5/layout/IconLeafLabelList"/>
    <dgm:cxn modelId="{E266DB74-F95C-4965-86A9-8BAEFF51103E}" type="presParOf" srcId="{73960A30-5713-4C51-8D7B-651431D67E16}" destId="{58D27C63-7BD4-49DE-A5C8-96986CD8B42C}" srcOrd="0" destOrd="0" presId="urn:microsoft.com/office/officeart/2018/5/layout/IconLeafLabelList"/>
    <dgm:cxn modelId="{C6D57E18-17FD-4AF0-91A3-5F1CE389B050}" type="presParOf" srcId="{73960A30-5713-4C51-8D7B-651431D67E16}" destId="{E28E3FD3-9395-44D0-8B61-268CEF422169}" srcOrd="1" destOrd="0" presId="urn:microsoft.com/office/officeart/2018/5/layout/IconLeafLabelList"/>
    <dgm:cxn modelId="{2D441098-EA52-44EA-99BF-C6A604ECD339}" type="presParOf" srcId="{73960A30-5713-4C51-8D7B-651431D67E16}" destId="{3F5EA290-4139-4BB6-89A7-6642B774BBF5}" srcOrd="2" destOrd="0" presId="urn:microsoft.com/office/officeart/2018/5/layout/IconLeafLabelList"/>
    <dgm:cxn modelId="{148829B4-58BA-4B68-9D9A-6A8562AD5F66}" type="presParOf" srcId="{73960A30-5713-4C51-8D7B-651431D67E16}" destId="{201E1C77-2C4A-4BA8-A42B-BFEF9F5931AF}" srcOrd="3" destOrd="0" presId="urn:microsoft.com/office/officeart/2018/5/layout/IconLeafLabelList"/>
    <dgm:cxn modelId="{9E326EE0-386E-4F07-84EC-883198277754}" type="presParOf" srcId="{56251F9D-6B7F-47E0-8DCF-65106B771896}" destId="{32903A58-C5B5-432C-8E45-FDA770912A7D}" srcOrd="1" destOrd="0" presId="urn:microsoft.com/office/officeart/2018/5/layout/IconLeafLabelList"/>
    <dgm:cxn modelId="{3EE33093-9D2C-4F24-A0B6-A7367B013801}" type="presParOf" srcId="{56251F9D-6B7F-47E0-8DCF-65106B771896}" destId="{868DAAF7-D217-46DC-B07B-20052B3DDEF3}" srcOrd="2" destOrd="0" presId="urn:microsoft.com/office/officeart/2018/5/layout/IconLeafLabelList"/>
    <dgm:cxn modelId="{2B0CE8B1-F91C-48DF-AB45-BA530144A222}" type="presParOf" srcId="{868DAAF7-D217-46DC-B07B-20052B3DDEF3}" destId="{578A0A11-536F-481F-94E3-410E69B58FEC}" srcOrd="0" destOrd="0" presId="urn:microsoft.com/office/officeart/2018/5/layout/IconLeafLabelList"/>
    <dgm:cxn modelId="{F3DF59DE-7BA7-4800-8384-2E9312099D45}" type="presParOf" srcId="{868DAAF7-D217-46DC-B07B-20052B3DDEF3}" destId="{26E07B10-D493-4441-8116-12C424EC05A8}" srcOrd="1" destOrd="0" presId="urn:microsoft.com/office/officeart/2018/5/layout/IconLeafLabelList"/>
    <dgm:cxn modelId="{63A065BB-E2EA-4026-96A6-6DB85B13C1F2}" type="presParOf" srcId="{868DAAF7-D217-46DC-B07B-20052B3DDEF3}" destId="{9D08784C-E7CD-484F-BCB0-A6108F70509D}" srcOrd="2" destOrd="0" presId="urn:microsoft.com/office/officeart/2018/5/layout/IconLeafLabelList"/>
    <dgm:cxn modelId="{D881957A-D9C4-4A2D-8C8B-AF25041799BF}" type="presParOf" srcId="{868DAAF7-D217-46DC-B07B-20052B3DDEF3}" destId="{924D6D64-63CF-4F4F-8296-9FD03CE23C6F}"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C5A862A-F0DB-415F-8A9E-A10BEF87AEA1}" type="doc">
      <dgm:prSet loTypeId="urn:microsoft.com/office/officeart/2005/8/layout/default" loCatId="list" qsTypeId="urn:microsoft.com/office/officeart/2005/8/quickstyle/simple2" qsCatId="simple" csTypeId="urn:microsoft.com/office/officeart/2005/8/colors/accent1_2" csCatId="accent1" phldr="1"/>
      <dgm:spPr/>
      <dgm:t>
        <a:bodyPr/>
        <a:lstStyle/>
        <a:p>
          <a:endParaRPr lang="en-US"/>
        </a:p>
      </dgm:t>
    </dgm:pt>
    <dgm:pt modelId="{1993725D-5621-4D3B-A980-E3797E5B42EF}">
      <dgm:prSet/>
      <dgm:spPr/>
      <dgm:t>
        <a:bodyPr/>
        <a:lstStyle/>
        <a:p>
          <a:r>
            <a:rPr lang="en-US" b="1"/>
            <a:t>NSN</a:t>
          </a:r>
          <a:endParaRPr lang="en-US"/>
        </a:p>
      </dgm:t>
    </dgm:pt>
    <dgm:pt modelId="{3324C703-0483-45BB-806B-56921227DC8E}" type="parTrans" cxnId="{C1891758-FA36-485E-B095-72E6D7F03E24}">
      <dgm:prSet/>
      <dgm:spPr/>
      <dgm:t>
        <a:bodyPr/>
        <a:lstStyle/>
        <a:p>
          <a:endParaRPr lang="en-US"/>
        </a:p>
      </dgm:t>
    </dgm:pt>
    <dgm:pt modelId="{1050859B-E614-4DD7-BFA4-73B4569E3281}" type="sibTrans" cxnId="{C1891758-FA36-485E-B095-72E6D7F03E24}">
      <dgm:prSet/>
      <dgm:spPr/>
      <dgm:t>
        <a:bodyPr/>
        <a:lstStyle/>
        <a:p>
          <a:endParaRPr lang="en-US"/>
        </a:p>
      </dgm:t>
    </dgm:pt>
    <dgm:pt modelId="{BB7DAC2E-41A0-4AAD-936F-181CA3F3D9C6}">
      <dgm:prSet/>
      <dgm:spPr/>
      <dgm:t>
        <a:bodyPr/>
        <a:lstStyle/>
        <a:p>
          <a:r>
            <a:rPr lang="en-US" b="1" dirty="0"/>
            <a:t>Quantity</a:t>
          </a:r>
          <a:endParaRPr lang="en-US" dirty="0"/>
        </a:p>
      </dgm:t>
    </dgm:pt>
    <dgm:pt modelId="{A1347119-FAFD-4CF1-AB9A-BC1A9410DB2F}" type="parTrans" cxnId="{FBACE4D9-3EE9-4964-8F4E-B8D5C6C6749C}">
      <dgm:prSet/>
      <dgm:spPr/>
      <dgm:t>
        <a:bodyPr/>
        <a:lstStyle/>
        <a:p>
          <a:endParaRPr lang="en-US"/>
        </a:p>
      </dgm:t>
    </dgm:pt>
    <dgm:pt modelId="{ED08ED8E-E303-49DA-878F-913D01996169}" type="sibTrans" cxnId="{FBACE4D9-3EE9-4964-8F4E-B8D5C6C6749C}">
      <dgm:prSet/>
      <dgm:spPr/>
      <dgm:t>
        <a:bodyPr/>
        <a:lstStyle/>
        <a:p>
          <a:endParaRPr lang="en-US"/>
        </a:p>
      </dgm:t>
    </dgm:pt>
    <dgm:pt modelId="{8CC61BC8-FEF7-4DBC-BCB8-51F59C08F4F8}">
      <dgm:prSet/>
      <dgm:spPr/>
      <dgm:t>
        <a:bodyPr/>
        <a:lstStyle/>
        <a:p>
          <a:r>
            <a:rPr lang="en-US" b="1"/>
            <a:t>Unit of Measure</a:t>
          </a:r>
          <a:endParaRPr lang="en-US"/>
        </a:p>
      </dgm:t>
    </dgm:pt>
    <dgm:pt modelId="{F34758C2-609E-411B-9884-93D269808112}" type="parTrans" cxnId="{5ECC3FD3-5E6A-4606-8BF5-4BA6629B841C}">
      <dgm:prSet/>
      <dgm:spPr/>
      <dgm:t>
        <a:bodyPr/>
        <a:lstStyle/>
        <a:p>
          <a:endParaRPr lang="en-US"/>
        </a:p>
      </dgm:t>
    </dgm:pt>
    <dgm:pt modelId="{0E320401-32F0-422C-965A-589CAB2FA982}" type="sibTrans" cxnId="{5ECC3FD3-5E6A-4606-8BF5-4BA6629B841C}">
      <dgm:prSet/>
      <dgm:spPr/>
      <dgm:t>
        <a:bodyPr/>
        <a:lstStyle/>
        <a:p>
          <a:endParaRPr lang="en-US"/>
        </a:p>
      </dgm:t>
    </dgm:pt>
    <dgm:pt modelId="{E00CABD8-2CFA-469F-AFC7-8E6714EDE799}">
      <dgm:prSet/>
      <dgm:spPr/>
      <dgm:t>
        <a:bodyPr/>
        <a:lstStyle/>
        <a:p>
          <a:r>
            <a:rPr lang="en-US" b="1" dirty="0"/>
            <a:t>Required Delivery Date</a:t>
          </a:r>
          <a:endParaRPr lang="en-US" dirty="0"/>
        </a:p>
      </dgm:t>
    </dgm:pt>
    <dgm:pt modelId="{949F0254-8980-4FDB-B816-D0249B515BCC}" type="parTrans" cxnId="{01E0B3CA-EAEB-4181-AF2C-F78514F9ED83}">
      <dgm:prSet/>
      <dgm:spPr/>
      <dgm:t>
        <a:bodyPr/>
        <a:lstStyle/>
        <a:p>
          <a:endParaRPr lang="en-US"/>
        </a:p>
      </dgm:t>
    </dgm:pt>
    <dgm:pt modelId="{54DD6548-852A-44F9-827A-D736EDEBFC2C}" type="sibTrans" cxnId="{01E0B3CA-EAEB-4181-AF2C-F78514F9ED83}">
      <dgm:prSet/>
      <dgm:spPr/>
      <dgm:t>
        <a:bodyPr/>
        <a:lstStyle/>
        <a:p>
          <a:endParaRPr lang="en-US"/>
        </a:p>
      </dgm:t>
    </dgm:pt>
    <dgm:pt modelId="{188EFD53-476A-4B2E-A98C-85273CF417ED}">
      <dgm:prSet custT="1"/>
      <dgm:spPr/>
      <dgm:t>
        <a:bodyPr/>
        <a:lstStyle/>
        <a:p>
          <a:r>
            <a:rPr lang="en-US" sz="2400" b="1" dirty="0">
              <a:solidFill>
                <a:schemeClr val="tx1"/>
              </a:solidFill>
              <a:highlight>
                <a:srgbClr val="FFFF00"/>
              </a:highlight>
            </a:rPr>
            <a:t>Packaging Requirements</a:t>
          </a:r>
          <a:endParaRPr lang="en-US" sz="2400" dirty="0">
            <a:solidFill>
              <a:schemeClr val="tx1"/>
            </a:solidFill>
            <a:highlight>
              <a:srgbClr val="FFFF00"/>
            </a:highlight>
          </a:endParaRPr>
        </a:p>
      </dgm:t>
    </dgm:pt>
    <dgm:pt modelId="{D916B8DE-2208-4F5A-BE7E-5AB3B8C0DB14}" type="parTrans" cxnId="{2C1C52A1-3CAB-48CC-8AD4-169047399CB4}">
      <dgm:prSet/>
      <dgm:spPr/>
      <dgm:t>
        <a:bodyPr/>
        <a:lstStyle/>
        <a:p>
          <a:endParaRPr lang="en-US"/>
        </a:p>
      </dgm:t>
    </dgm:pt>
    <dgm:pt modelId="{0EEBC61D-1A41-4735-922D-C5FE4F26C8F2}" type="sibTrans" cxnId="{2C1C52A1-3CAB-48CC-8AD4-169047399CB4}">
      <dgm:prSet/>
      <dgm:spPr/>
      <dgm:t>
        <a:bodyPr/>
        <a:lstStyle/>
        <a:p>
          <a:endParaRPr lang="en-US"/>
        </a:p>
      </dgm:t>
    </dgm:pt>
    <dgm:pt modelId="{2FB62732-8C14-44EA-89C6-659F430E8097}">
      <dgm:prSet/>
      <dgm:spPr/>
      <dgm:t>
        <a:bodyPr/>
        <a:lstStyle/>
        <a:p>
          <a:r>
            <a:rPr lang="en-US" b="1" dirty="0"/>
            <a:t>Inspection/Acceptance Points (Origin or Destination)</a:t>
          </a:r>
          <a:endParaRPr lang="en-US" dirty="0"/>
        </a:p>
      </dgm:t>
    </dgm:pt>
    <dgm:pt modelId="{4B5FEF78-C7CD-41AD-8D7B-D93413C55384}" type="parTrans" cxnId="{43D8968E-B99B-44A6-BAFB-4DAB50FB4DBF}">
      <dgm:prSet/>
      <dgm:spPr/>
      <dgm:t>
        <a:bodyPr/>
        <a:lstStyle/>
        <a:p>
          <a:endParaRPr lang="en-US"/>
        </a:p>
      </dgm:t>
    </dgm:pt>
    <dgm:pt modelId="{F5FC2CA5-AA4D-4C7E-AD32-098422B4514B}" type="sibTrans" cxnId="{43D8968E-B99B-44A6-BAFB-4DAB50FB4DBF}">
      <dgm:prSet/>
      <dgm:spPr/>
      <dgm:t>
        <a:bodyPr/>
        <a:lstStyle/>
        <a:p>
          <a:endParaRPr lang="en-US"/>
        </a:p>
      </dgm:t>
    </dgm:pt>
    <dgm:pt modelId="{77A2B9DF-24BF-4F7F-A949-CDE840F5ADB3}">
      <dgm:prSet/>
      <dgm:spPr/>
      <dgm:t>
        <a:bodyPr/>
        <a:lstStyle/>
        <a:p>
          <a:r>
            <a:rPr lang="en-US" b="1"/>
            <a:t>Award Method (Auto or Manual)</a:t>
          </a:r>
          <a:endParaRPr lang="en-US"/>
        </a:p>
      </dgm:t>
    </dgm:pt>
    <dgm:pt modelId="{0A0AC939-83D0-43FF-8A6B-6E8EF404030D}" type="parTrans" cxnId="{3FCE36D1-E3C3-4FFA-9489-4C177E23530C}">
      <dgm:prSet/>
      <dgm:spPr/>
      <dgm:t>
        <a:bodyPr/>
        <a:lstStyle/>
        <a:p>
          <a:endParaRPr lang="en-US"/>
        </a:p>
      </dgm:t>
    </dgm:pt>
    <dgm:pt modelId="{49B7A57B-D142-42CD-BF06-9722821399F6}" type="sibTrans" cxnId="{3FCE36D1-E3C3-4FFA-9489-4C177E23530C}">
      <dgm:prSet/>
      <dgm:spPr/>
      <dgm:t>
        <a:bodyPr/>
        <a:lstStyle/>
        <a:p>
          <a:endParaRPr lang="en-US"/>
        </a:p>
      </dgm:t>
    </dgm:pt>
    <dgm:pt modelId="{9A8256EA-D5E1-4E96-8ABA-254866BC25B2}">
      <dgm:prSet/>
      <dgm:spPr/>
      <dgm:t>
        <a:bodyPr/>
        <a:lstStyle/>
        <a:p>
          <a:r>
            <a:rPr lang="en-US" b="1"/>
            <a:t>Previous Price (if listed)</a:t>
          </a:r>
          <a:endParaRPr lang="en-US"/>
        </a:p>
      </dgm:t>
    </dgm:pt>
    <dgm:pt modelId="{FE3DFE53-73D6-45F2-88CB-85704A1DB2CB}" type="parTrans" cxnId="{07F192AC-0E2C-4B2F-9B50-9CDF30C0C81E}">
      <dgm:prSet/>
      <dgm:spPr/>
      <dgm:t>
        <a:bodyPr/>
        <a:lstStyle/>
        <a:p>
          <a:endParaRPr lang="en-US"/>
        </a:p>
      </dgm:t>
    </dgm:pt>
    <dgm:pt modelId="{82B026C1-FC0B-4D8F-836D-FFB8457541C3}" type="sibTrans" cxnId="{07F192AC-0E2C-4B2F-9B50-9CDF30C0C81E}">
      <dgm:prSet/>
      <dgm:spPr/>
      <dgm:t>
        <a:bodyPr/>
        <a:lstStyle/>
        <a:p>
          <a:endParaRPr lang="en-US"/>
        </a:p>
      </dgm:t>
    </dgm:pt>
    <dgm:pt modelId="{84F3E9B0-6C12-4FBC-8E94-04D4054A24EE}">
      <dgm:prSet/>
      <dgm:spPr/>
      <dgm:t>
        <a:bodyPr/>
        <a:lstStyle/>
        <a:p>
          <a:r>
            <a:rPr lang="en-US" b="1" dirty="0"/>
            <a:t>Set-Aside Status (e.g., Small Business)</a:t>
          </a:r>
          <a:endParaRPr lang="en-US" dirty="0"/>
        </a:p>
      </dgm:t>
    </dgm:pt>
    <dgm:pt modelId="{89A5E199-56A3-444C-BB1C-2172A517E2B2}" type="parTrans" cxnId="{03B08363-B32D-4F30-A611-F0A7EFBBA50B}">
      <dgm:prSet/>
      <dgm:spPr/>
      <dgm:t>
        <a:bodyPr/>
        <a:lstStyle/>
        <a:p>
          <a:endParaRPr lang="en-US"/>
        </a:p>
      </dgm:t>
    </dgm:pt>
    <dgm:pt modelId="{C3674C8F-CEDA-48D6-82BC-3959B6851D4E}" type="sibTrans" cxnId="{03B08363-B32D-4F30-A611-F0A7EFBBA50B}">
      <dgm:prSet/>
      <dgm:spPr/>
      <dgm:t>
        <a:bodyPr/>
        <a:lstStyle/>
        <a:p>
          <a:endParaRPr lang="en-US"/>
        </a:p>
      </dgm:t>
    </dgm:pt>
    <dgm:pt modelId="{FCA29FFC-5255-44A8-9356-DC335F446A62}">
      <dgm:prSet/>
      <dgm:spPr/>
      <dgm:t>
        <a:bodyPr/>
        <a:lstStyle/>
        <a:p>
          <a:r>
            <a:rPr lang="en-US" b="1" dirty="0"/>
            <a:t>Part Number</a:t>
          </a:r>
          <a:endParaRPr lang="en-US" dirty="0"/>
        </a:p>
      </dgm:t>
    </dgm:pt>
    <dgm:pt modelId="{E88BD0A7-F8AE-4310-B606-0250B23A8987}" type="parTrans" cxnId="{B5139C7D-5A8E-4C12-84E2-BB807C469118}">
      <dgm:prSet/>
      <dgm:spPr/>
      <dgm:t>
        <a:bodyPr/>
        <a:lstStyle/>
        <a:p>
          <a:endParaRPr lang="en-US"/>
        </a:p>
      </dgm:t>
    </dgm:pt>
    <dgm:pt modelId="{D0C2032E-0181-471F-B69B-3D21B4DEA64A}" type="sibTrans" cxnId="{B5139C7D-5A8E-4C12-84E2-BB807C469118}">
      <dgm:prSet/>
      <dgm:spPr/>
      <dgm:t>
        <a:bodyPr/>
        <a:lstStyle/>
        <a:p>
          <a:endParaRPr lang="en-US"/>
        </a:p>
      </dgm:t>
    </dgm:pt>
    <dgm:pt modelId="{4C073D43-C75F-4E55-9B86-78022AB9F242}">
      <dgm:prSet/>
      <dgm:spPr/>
      <dgm:t>
        <a:bodyPr/>
        <a:lstStyle/>
        <a:p>
          <a:r>
            <a:rPr lang="en-US" b="1" dirty="0"/>
            <a:t>Approved CAGE (or lack thereof)</a:t>
          </a:r>
        </a:p>
      </dgm:t>
    </dgm:pt>
    <dgm:pt modelId="{A7EC5D3D-8DD7-4EEC-999B-72216D03A50F}" type="parTrans" cxnId="{F68C4948-62A3-4F9D-82E3-6165181D9F34}">
      <dgm:prSet/>
      <dgm:spPr/>
      <dgm:t>
        <a:bodyPr/>
        <a:lstStyle/>
        <a:p>
          <a:endParaRPr lang="en-US"/>
        </a:p>
      </dgm:t>
    </dgm:pt>
    <dgm:pt modelId="{32430BDC-251B-458B-9BDD-C6A844B2467E}" type="sibTrans" cxnId="{F68C4948-62A3-4F9D-82E3-6165181D9F34}">
      <dgm:prSet/>
      <dgm:spPr/>
      <dgm:t>
        <a:bodyPr/>
        <a:lstStyle/>
        <a:p>
          <a:endParaRPr lang="en-US"/>
        </a:p>
      </dgm:t>
    </dgm:pt>
    <dgm:pt modelId="{10C3305C-8231-424F-9C28-20170F4A444E}">
      <dgm:prSet/>
      <dgm:spPr/>
      <dgm:t>
        <a:bodyPr/>
        <a:lstStyle/>
        <a:p>
          <a:r>
            <a:rPr lang="en-US" b="1" dirty="0"/>
            <a:t>CLIN</a:t>
          </a:r>
          <a:endParaRPr lang="en-US" dirty="0"/>
        </a:p>
      </dgm:t>
    </dgm:pt>
    <dgm:pt modelId="{79DEFCDC-84DD-4120-BF01-8CA0BA0C6E2D}" type="parTrans" cxnId="{94123AE5-6FF2-4CDC-8FE9-9C8732317F0F}">
      <dgm:prSet/>
      <dgm:spPr/>
      <dgm:t>
        <a:bodyPr/>
        <a:lstStyle/>
        <a:p>
          <a:endParaRPr lang="en-US"/>
        </a:p>
      </dgm:t>
    </dgm:pt>
    <dgm:pt modelId="{6810F2CB-513D-44C2-BEE3-2648B68439B3}" type="sibTrans" cxnId="{94123AE5-6FF2-4CDC-8FE9-9C8732317F0F}">
      <dgm:prSet/>
      <dgm:spPr/>
      <dgm:t>
        <a:bodyPr/>
        <a:lstStyle/>
        <a:p>
          <a:endParaRPr lang="en-US"/>
        </a:p>
      </dgm:t>
    </dgm:pt>
    <dgm:pt modelId="{8C9BA887-401A-4D1B-87AB-B0A9FFBEC5EE}" type="pres">
      <dgm:prSet presAssocID="{2C5A862A-F0DB-415F-8A9E-A10BEF87AEA1}" presName="diagram" presStyleCnt="0">
        <dgm:presLayoutVars>
          <dgm:dir/>
          <dgm:resizeHandles val="exact"/>
        </dgm:presLayoutVars>
      </dgm:prSet>
      <dgm:spPr/>
    </dgm:pt>
    <dgm:pt modelId="{5C26DD7A-CB90-465A-8BB2-13F162346FE0}" type="pres">
      <dgm:prSet presAssocID="{1993725D-5621-4D3B-A980-E3797E5B42EF}" presName="node" presStyleLbl="node1" presStyleIdx="0" presStyleCnt="12">
        <dgm:presLayoutVars>
          <dgm:bulletEnabled val="1"/>
        </dgm:presLayoutVars>
      </dgm:prSet>
      <dgm:spPr/>
    </dgm:pt>
    <dgm:pt modelId="{09E45AC5-2AD2-4916-9463-22293011CA54}" type="pres">
      <dgm:prSet presAssocID="{1050859B-E614-4DD7-BFA4-73B4569E3281}" presName="sibTrans" presStyleCnt="0"/>
      <dgm:spPr/>
    </dgm:pt>
    <dgm:pt modelId="{FF4345C1-B466-4B10-974C-1481C10714F5}" type="pres">
      <dgm:prSet presAssocID="{BB7DAC2E-41A0-4AAD-936F-181CA3F3D9C6}" presName="node" presStyleLbl="node1" presStyleIdx="1" presStyleCnt="12">
        <dgm:presLayoutVars>
          <dgm:bulletEnabled val="1"/>
        </dgm:presLayoutVars>
      </dgm:prSet>
      <dgm:spPr/>
    </dgm:pt>
    <dgm:pt modelId="{EFC2BFF9-686C-4F47-AD37-2ACC2D9F6A20}" type="pres">
      <dgm:prSet presAssocID="{ED08ED8E-E303-49DA-878F-913D01996169}" presName="sibTrans" presStyleCnt="0"/>
      <dgm:spPr/>
    </dgm:pt>
    <dgm:pt modelId="{8E7F0A1E-96DA-4D56-AB0A-909A7C4275D9}" type="pres">
      <dgm:prSet presAssocID="{8CC61BC8-FEF7-4DBC-BCB8-51F59C08F4F8}" presName="node" presStyleLbl="node1" presStyleIdx="2" presStyleCnt="12">
        <dgm:presLayoutVars>
          <dgm:bulletEnabled val="1"/>
        </dgm:presLayoutVars>
      </dgm:prSet>
      <dgm:spPr/>
    </dgm:pt>
    <dgm:pt modelId="{9570894A-A4CF-4D60-9D51-4C2E16774CB1}" type="pres">
      <dgm:prSet presAssocID="{0E320401-32F0-422C-965A-589CAB2FA982}" presName="sibTrans" presStyleCnt="0"/>
      <dgm:spPr/>
    </dgm:pt>
    <dgm:pt modelId="{F674B721-4F22-4BD5-BA2E-ABD2DD929835}" type="pres">
      <dgm:prSet presAssocID="{E00CABD8-2CFA-469F-AFC7-8E6714EDE799}" presName="node" presStyleLbl="node1" presStyleIdx="3" presStyleCnt="12">
        <dgm:presLayoutVars>
          <dgm:bulletEnabled val="1"/>
        </dgm:presLayoutVars>
      </dgm:prSet>
      <dgm:spPr/>
    </dgm:pt>
    <dgm:pt modelId="{0EF2DCF3-2A2C-4CE2-8A28-08722A6E0A19}" type="pres">
      <dgm:prSet presAssocID="{54DD6548-852A-44F9-827A-D736EDEBFC2C}" presName="sibTrans" presStyleCnt="0"/>
      <dgm:spPr/>
    </dgm:pt>
    <dgm:pt modelId="{74BBD570-5A46-439E-8C1F-41668A181A2F}" type="pres">
      <dgm:prSet presAssocID="{188EFD53-476A-4B2E-A98C-85273CF417ED}" presName="node" presStyleLbl="node1" presStyleIdx="4" presStyleCnt="12">
        <dgm:presLayoutVars>
          <dgm:bulletEnabled val="1"/>
        </dgm:presLayoutVars>
      </dgm:prSet>
      <dgm:spPr/>
    </dgm:pt>
    <dgm:pt modelId="{417F2BC2-6908-4745-AED4-B8AA09E83405}" type="pres">
      <dgm:prSet presAssocID="{0EEBC61D-1A41-4735-922D-C5FE4F26C8F2}" presName="sibTrans" presStyleCnt="0"/>
      <dgm:spPr/>
    </dgm:pt>
    <dgm:pt modelId="{F5B57293-A7D9-4A9F-BB8E-01291348D71D}" type="pres">
      <dgm:prSet presAssocID="{2FB62732-8C14-44EA-89C6-659F430E8097}" presName="node" presStyleLbl="node1" presStyleIdx="5" presStyleCnt="12">
        <dgm:presLayoutVars>
          <dgm:bulletEnabled val="1"/>
        </dgm:presLayoutVars>
      </dgm:prSet>
      <dgm:spPr/>
    </dgm:pt>
    <dgm:pt modelId="{64BD7089-6FF5-42A8-82E4-BDF10C5E308A}" type="pres">
      <dgm:prSet presAssocID="{F5FC2CA5-AA4D-4C7E-AD32-098422B4514B}" presName="sibTrans" presStyleCnt="0"/>
      <dgm:spPr/>
    </dgm:pt>
    <dgm:pt modelId="{53F93F8C-59E1-4809-B7D7-FB3CBA3C2DBA}" type="pres">
      <dgm:prSet presAssocID="{77A2B9DF-24BF-4F7F-A949-CDE840F5ADB3}" presName="node" presStyleLbl="node1" presStyleIdx="6" presStyleCnt="12">
        <dgm:presLayoutVars>
          <dgm:bulletEnabled val="1"/>
        </dgm:presLayoutVars>
      </dgm:prSet>
      <dgm:spPr/>
    </dgm:pt>
    <dgm:pt modelId="{0BFB457D-149A-4020-8C21-417854A707BB}" type="pres">
      <dgm:prSet presAssocID="{49B7A57B-D142-42CD-BF06-9722821399F6}" presName="sibTrans" presStyleCnt="0"/>
      <dgm:spPr/>
    </dgm:pt>
    <dgm:pt modelId="{A5DDBBA2-FD39-4769-9CBE-83DD6706CB66}" type="pres">
      <dgm:prSet presAssocID="{9A8256EA-D5E1-4E96-8ABA-254866BC25B2}" presName="node" presStyleLbl="node1" presStyleIdx="7" presStyleCnt="12">
        <dgm:presLayoutVars>
          <dgm:bulletEnabled val="1"/>
        </dgm:presLayoutVars>
      </dgm:prSet>
      <dgm:spPr/>
    </dgm:pt>
    <dgm:pt modelId="{8ECBF9C6-B8DB-48C4-948F-4FDFC8B3B929}" type="pres">
      <dgm:prSet presAssocID="{82B026C1-FC0B-4D8F-836D-FFB8457541C3}" presName="sibTrans" presStyleCnt="0"/>
      <dgm:spPr/>
    </dgm:pt>
    <dgm:pt modelId="{6ED05799-66E0-423C-AE93-A3720B9E333C}" type="pres">
      <dgm:prSet presAssocID="{84F3E9B0-6C12-4FBC-8E94-04D4054A24EE}" presName="node" presStyleLbl="node1" presStyleIdx="8" presStyleCnt="12">
        <dgm:presLayoutVars>
          <dgm:bulletEnabled val="1"/>
        </dgm:presLayoutVars>
      </dgm:prSet>
      <dgm:spPr/>
    </dgm:pt>
    <dgm:pt modelId="{4A44F45D-CD55-4BA5-9D30-297E6DCA46AC}" type="pres">
      <dgm:prSet presAssocID="{C3674C8F-CEDA-48D6-82BC-3959B6851D4E}" presName="sibTrans" presStyleCnt="0"/>
      <dgm:spPr/>
    </dgm:pt>
    <dgm:pt modelId="{EFDF3948-FD11-4325-84A1-B413AD9533A1}" type="pres">
      <dgm:prSet presAssocID="{FCA29FFC-5255-44A8-9356-DC335F446A62}" presName="node" presStyleLbl="node1" presStyleIdx="9" presStyleCnt="12">
        <dgm:presLayoutVars>
          <dgm:bulletEnabled val="1"/>
        </dgm:presLayoutVars>
      </dgm:prSet>
      <dgm:spPr/>
    </dgm:pt>
    <dgm:pt modelId="{A3511D64-1B92-4EB0-9FAF-7A5F6E1A5334}" type="pres">
      <dgm:prSet presAssocID="{D0C2032E-0181-471F-B69B-3D21B4DEA64A}" presName="sibTrans" presStyleCnt="0"/>
      <dgm:spPr/>
    </dgm:pt>
    <dgm:pt modelId="{7B81125D-1EDB-4D3B-B7D5-00DB473113E9}" type="pres">
      <dgm:prSet presAssocID="{4C073D43-C75F-4E55-9B86-78022AB9F242}" presName="node" presStyleLbl="node1" presStyleIdx="10" presStyleCnt="12">
        <dgm:presLayoutVars>
          <dgm:bulletEnabled val="1"/>
        </dgm:presLayoutVars>
      </dgm:prSet>
      <dgm:spPr/>
    </dgm:pt>
    <dgm:pt modelId="{2F996CF3-3FF7-4B2F-A638-86D737BB5A83}" type="pres">
      <dgm:prSet presAssocID="{32430BDC-251B-458B-9BDD-C6A844B2467E}" presName="sibTrans" presStyleCnt="0"/>
      <dgm:spPr/>
    </dgm:pt>
    <dgm:pt modelId="{BFBB4F71-F8E0-47D5-8D81-6CB8D40A2E79}" type="pres">
      <dgm:prSet presAssocID="{10C3305C-8231-424F-9C28-20170F4A444E}" presName="node" presStyleLbl="node1" presStyleIdx="11" presStyleCnt="12">
        <dgm:presLayoutVars>
          <dgm:bulletEnabled val="1"/>
        </dgm:presLayoutVars>
      </dgm:prSet>
      <dgm:spPr/>
    </dgm:pt>
  </dgm:ptLst>
  <dgm:cxnLst>
    <dgm:cxn modelId="{792DDB04-2979-42A6-84BE-2B83BFF08EC2}" type="presOf" srcId="{188EFD53-476A-4B2E-A98C-85273CF417ED}" destId="{74BBD570-5A46-439E-8C1F-41668A181A2F}" srcOrd="0" destOrd="0" presId="urn:microsoft.com/office/officeart/2005/8/layout/default"/>
    <dgm:cxn modelId="{1B43F908-B783-4109-A3FA-112E02DFCA58}" type="presOf" srcId="{E00CABD8-2CFA-469F-AFC7-8E6714EDE799}" destId="{F674B721-4F22-4BD5-BA2E-ABD2DD929835}" srcOrd="0" destOrd="0" presId="urn:microsoft.com/office/officeart/2005/8/layout/default"/>
    <dgm:cxn modelId="{60D7410F-181D-452A-A0AB-5AE0B0C41590}" type="presOf" srcId="{10C3305C-8231-424F-9C28-20170F4A444E}" destId="{BFBB4F71-F8E0-47D5-8D81-6CB8D40A2E79}" srcOrd="0" destOrd="0" presId="urn:microsoft.com/office/officeart/2005/8/layout/default"/>
    <dgm:cxn modelId="{4E31F52F-BBED-4C26-B7C4-C20EC4B1C158}" type="presOf" srcId="{2FB62732-8C14-44EA-89C6-659F430E8097}" destId="{F5B57293-A7D9-4A9F-BB8E-01291348D71D}" srcOrd="0" destOrd="0" presId="urn:microsoft.com/office/officeart/2005/8/layout/default"/>
    <dgm:cxn modelId="{E9181E35-2F16-45AD-82A5-14D6104151E2}" type="presOf" srcId="{77A2B9DF-24BF-4F7F-A949-CDE840F5ADB3}" destId="{53F93F8C-59E1-4809-B7D7-FB3CBA3C2DBA}" srcOrd="0" destOrd="0" presId="urn:microsoft.com/office/officeart/2005/8/layout/default"/>
    <dgm:cxn modelId="{CF733260-DBD3-4837-B777-461D6589AEEE}" type="presOf" srcId="{84F3E9B0-6C12-4FBC-8E94-04D4054A24EE}" destId="{6ED05799-66E0-423C-AE93-A3720B9E333C}" srcOrd="0" destOrd="0" presId="urn:microsoft.com/office/officeart/2005/8/layout/default"/>
    <dgm:cxn modelId="{80115D63-5428-46C3-91B0-D9E9C9EF4B92}" type="presOf" srcId="{1993725D-5621-4D3B-A980-E3797E5B42EF}" destId="{5C26DD7A-CB90-465A-8BB2-13F162346FE0}" srcOrd="0" destOrd="0" presId="urn:microsoft.com/office/officeart/2005/8/layout/default"/>
    <dgm:cxn modelId="{03B08363-B32D-4F30-A611-F0A7EFBBA50B}" srcId="{2C5A862A-F0DB-415F-8A9E-A10BEF87AEA1}" destId="{84F3E9B0-6C12-4FBC-8E94-04D4054A24EE}" srcOrd="8" destOrd="0" parTransId="{89A5E199-56A3-444C-BB1C-2172A517E2B2}" sibTransId="{C3674C8F-CEDA-48D6-82BC-3959B6851D4E}"/>
    <dgm:cxn modelId="{F68C4948-62A3-4F9D-82E3-6165181D9F34}" srcId="{2C5A862A-F0DB-415F-8A9E-A10BEF87AEA1}" destId="{4C073D43-C75F-4E55-9B86-78022AB9F242}" srcOrd="10" destOrd="0" parTransId="{A7EC5D3D-8DD7-4EEC-999B-72216D03A50F}" sibTransId="{32430BDC-251B-458B-9BDD-C6A844B2467E}"/>
    <dgm:cxn modelId="{A683764E-DE68-4780-A7A6-81FF0CFEC84B}" type="presOf" srcId="{8CC61BC8-FEF7-4DBC-BCB8-51F59C08F4F8}" destId="{8E7F0A1E-96DA-4D56-AB0A-909A7C4275D9}" srcOrd="0" destOrd="0" presId="urn:microsoft.com/office/officeart/2005/8/layout/default"/>
    <dgm:cxn modelId="{C1891758-FA36-485E-B095-72E6D7F03E24}" srcId="{2C5A862A-F0DB-415F-8A9E-A10BEF87AEA1}" destId="{1993725D-5621-4D3B-A980-E3797E5B42EF}" srcOrd="0" destOrd="0" parTransId="{3324C703-0483-45BB-806B-56921227DC8E}" sibTransId="{1050859B-E614-4DD7-BFA4-73B4569E3281}"/>
    <dgm:cxn modelId="{B5139C7D-5A8E-4C12-84E2-BB807C469118}" srcId="{2C5A862A-F0DB-415F-8A9E-A10BEF87AEA1}" destId="{FCA29FFC-5255-44A8-9356-DC335F446A62}" srcOrd="9" destOrd="0" parTransId="{E88BD0A7-F8AE-4310-B606-0250B23A8987}" sibTransId="{D0C2032E-0181-471F-B69B-3D21B4DEA64A}"/>
    <dgm:cxn modelId="{43D8968E-B99B-44A6-BAFB-4DAB50FB4DBF}" srcId="{2C5A862A-F0DB-415F-8A9E-A10BEF87AEA1}" destId="{2FB62732-8C14-44EA-89C6-659F430E8097}" srcOrd="5" destOrd="0" parTransId="{4B5FEF78-C7CD-41AD-8D7B-D93413C55384}" sibTransId="{F5FC2CA5-AA4D-4C7E-AD32-098422B4514B}"/>
    <dgm:cxn modelId="{2C1C52A1-3CAB-48CC-8AD4-169047399CB4}" srcId="{2C5A862A-F0DB-415F-8A9E-A10BEF87AEA1}" destId="{188EFD53-476A-4B2E-A98C-85273CF417ED}" srcOrd="4" destOrd="0" parTransId="{D916B8DE-2208-4F5A-BE7E-5AB3B8C0DB14}" sibTransId="{0EEBC61D-1A41-4735-922D-C5FE4F26C8F2}"/>
    <dgm:cxn modelId="{07F192AC-0E2C-4B2F-9B50-9CDF30C0C81E}" srcId="{2C5A862A-F0DB-415F-8A9E-A10BEF87AEA1}" destId="{9A8256EA-D5E1-4E96-8ABA-254866BC25B2}" srcOrd="7" destOrd="0" parTransId="{FE3DFE53-73D6-45F2-88CB-85704A1DB2CB}" sibTransId="{82B026C1-FC0B-4D8F-836D-FFB8457541C3}"/>
    <dgm:cxn modelId="{64576FB1-EC19-4786-A6B6-BD89DE38B5CC}" type="presOf" srcId="{BB7DAC2E-41A0-4AAD-936F-181CA3F3D9C6}" destId="{FF4345C1-B466-4B10-974C-1481C10714F5}" srcOrd="0" destOrd="0" presId="urn:microsoft.com/office/officeart/2005/8/layout/default"/>
    <dgm:cxn modelId="{321AB2BC-E8BB-480C-8D00-7EC23AD67448}" type="presOf" srcId="{9A8256EA-D5E1-4E96-8ABA-254866BC25B2}" destId="{A5DDBBA2-FD39-4769-9CBE-83DD6706CB66}" srcOrd="0" destOrd="0" presId="urn:microsoft.com/office/officeart/2005/8/layout/default"/>
    <dgm:cxn modelId="{966042CA-8CB9-49A0-9050-ECEC5647F586}" type="presOf" srcId="{4C073D43-C75F-4E55-9B86-78022AB9F242}" destId="{7B81125D-1EDB-4D3B-B7D5-00DB473113E9}" srcOrd="0" destOrd="0" presId="urn:microsoft.com/office/officeart/2005/8/layout/default"/>
    <dgm:cxn modelId="{01E0B3CA-EAEB-4181-AF2C-F78514F9ED83}" srcId="{2C5A862A-F0DB-415F-8A9E-A10BEF87AEA1}" destId="{E00CABD8-2CFA-469F-AFC7-8E6714EDE799}" srcOrd="3" destOrd="0" parTransId="{949F0254-8980-4FDB-B816-D0249B515BCC}" sibTransId="{54DD6548-852A-44F9-827A-D736EDEBFC2C}"/>
    <dgm:cxn modelId="{3FCE36D1-E3C3-4FFA-9489-4C177E23530C}" srcId="{2C5A862A-F0DB-415F-8A9E-A10BEF87AEA1}" destId="{77A2B9DF-24BF-4F7F-A949-CDE840F5ADB3}" srcOrd="6" destOrd="0" parTransId="{0A0AC939-83D0-43FF-8A6B-6E8EF404030D}" sibTransId="{49B7A57B-D142-42CD-BF06-9722821399F6}"/>
    <dgm:cxn modelId="{5ECC3FD3-5E6A-4606-8BF5-4BA6629B841C}" srcId="{2C5A862A-F0DB-415F-8A9E-A10BEF87AEA1}" destId="{8CC61BC8-FEF7-4DBC-BCB8-51F59C08F4F8}" srcOrd="2" destOrd="0" parTransId="{F34758C2-609E-411B-9884-93D269808112}" sibTransId="{0E320401-32F0-422C-965A-589CAB2FA982}"/>
    <dgm:cxn modelId="{FBACE4D9-3EE9-4964-8F4E-B8D5C6C6749C}" srcId="{2C5A862A-F0DB-415F-8A9E-A10BEF87AEA1}" destId="{BB7DAC2E-41A0-4AAD-936F-181CA3F3D9C6}" srcOrd="1" destOrd="0" parTransId="{A1347119-FAFD-4CF1-AB9A-BC1A9410DB2F}" sibTransId="{ED08ED8E-E303-49DA-878F-913D01996169}"/>
    <dgm:cxn modelId="{FFC1A7E3-4135-4CC8-92A6-B35A14FD9A91}" type="presOf" srcId="{2C5A862A-F0DB-415F-8A9E-A10BEF87AEA1}" destId="{8C9BA887-401A-4D1B-87AB-B0A9FFBEC5EE}" srcOrd="0" destOrd="0" presId="urn:microsoft.com/office/officeart/2005/8/layout/default"/>
    <dgm:cxn modelId="{94123AE5-6FF2-4CDC-8FE9-9C8732317F0F}" srcId="{2C5A862A-F0DB-415F-8A9E-A10BEF87AEA1}" destId="{10C3305C-8231-424F-9C28-20170F4A444E}" srcOrd="11" destOrd="0" parTransId="{79DEFCDC-84DD-4120-BF01-8CA0BA0C6E2D}" sibTransId="{6810F2CB-513D-44C2-BEE3-2648B68439B3}"/>
    <dgm:cxn modelId="{063716FA-F672-4AF9-99F1-3655FEBC4DDF}" type="presOf" srcId="{FCA29FFC-5255-44A8-9356-DC335F446A62}" destId="{EFDF3948-FD11-4325-84A1-B413AD9533A1}" srcOrd="0" destOrd="0" presId="urn:microsoft.com/office/officeart/2005/8/layout/default"/>
    <dgm:cxn modelId="{C96AF17F-8D00-4309-8F64-004B416AAD63}" type="presParOf" srcId="{8C9BA887-401A-4D1B-87AB-B0A9FFBEC5EE}" destId="{5C26DD7A-CB90-465A-8BB2-13F162346FE0}" srcOrd="0" destOrd="0" presId="urn:microsoft.com/office/officeart/2005/8/layout/default"/>
    <dgm:cxn modelId="{40E8BDAE-38BA-4E5C-89E9-F4B8A9FD147D}" type="presParOf" srcId="{8C9BA887-401A-4D1B-87AB-B0A9FFBEC5EE}" destId="{09E45AC5-2AD2-4916-9463-22293011CA54}" srcOrd="1" destOrd="0" presId="urn:microsoft.com/office/officeart/2005/8/layout/default"/>
    <dgm:cxn modelId="{E94BADF6-AB44-41FE-AE57-89884510FEF7}" type="presParOf" srcId="{8C9BA887-401A-4D1B-87AB-B0A9FFBEC5EE}" destId="{FF4345C1-B466-4B10-974C-1481C10714F5}" srcOrd="2" destOrd="0" presId="urn:microsoft.com/office/officeart/2005/8/layout/default"/>
    <dgm:cxn modelId="{FF4D30EC-E720-48F9-9A58-E8E3EAE412DD}" type="presParOf" srcId="{8C9BA887-401A-4D1B-87AB-B0A9FFBEC5EE}" destId="{EFC2BFF9-686C-4F47-AD37-2ACC2D9F6A20}" srcOrd="3" destOrd="0" presId="urn:microsoft.com/office/officeart/2005/8/layout/default"/>
    <dgm:cxn modelId="{4CEE9182-9AF5-468C-8A5B-E0FF5216D1DF}" type="presParOf" srcId="{8C9BA887-401A-4D1B-87AB-B0A9FFBEC5EE}" destId="{8E7F0A1E-96DA-4D56-AB0A-909A7C4275D9}" srcOrd="4" destOrd="0" presId="urn:microsoft.com/office/officeart/2005/8/layout/default"/>
    <dgm:cxn modelId="{6452173C-A56F-448F-9DFF-C69C80DA00BA}" type="presParOf" srcId="{8C9BA887-401A-4D1B-87AB-B0A9FFBEC5EE}" destId="{9570894A-A4CF-4D60-9D51-4C2E16774CB1}" srcOrd="5" destOrd="0" presId="urn:microsoft.com/office/officeart/2005/8/layout/default"/>
    <dgm:cxn modelId="{90E903C9-9D4C-424F-912A-FAAF06CD0EE0}" type="presParOf" srcId="{8C9BA887-401A-4D1B-87AB-B0A9FFBEC5EE}" destId="{F674B721-4F22-4BD5-BA2E-ABD2DD929835}" srcOrd="6" destOrd="0" presId="urn:microsoft.com/office/officeart/2005/8/layout/default"/>
    <dgm:cxn modelId="{3EAE1050-98D6-43D7-8B9B-9E593BFA644D}" type="presParOf" srcId="{8C9BA887-401A-4D1B-87AB-B0A9FFBEC5EE}" destId="{0EF2DCF3-2A2C-4CE2-8A28-08722A6E0A19}" srcOrd="7" destOrd="0" presId="urn:microsoft.com/office/officeart/2005/8/layout/default"/>
    <dgm:cxn modelId="{6D89D8FA-F093-4C5E-8A8B-62597B11FA5B}" type="presParOf" srcId="{8C9BA887-401A-4D1B-87AB-B0A9FFBEC5EE}" destId="{74BBD570-5A46-439E-8C1F-41668A181A2F}" srcOrd="8" destOrd="0" presId="urn:microsoft.com/office/officeart/2005/8/layout/default"/>
    <dgm:cxn modelId="{3DFD3886-2AD9-4E31-85A2-C5631DF3764A}" type="presParOf" srcId="{8C9BA887-401A-4D1B-87AB-B0A9FFBEC5EE}" destId="{417F2BC2-6908-4745-AED4-B8AA09E83405}" srcOrd="9" destOrd="0" presId="urn:microsoft.com/office/officeart/2005/8/layout/default"/>
    <dgm:cxn modelId="{B640B6D8-CE25-460D-B325-207E00C4F2A3}" type="presParOf" srcId="{8C9BA887-401A-4D1B-87AB-B0A9FFBEC5EE}" destId="{F5B57293-A7D9-4A9F-BB8E-01291348D71D}" srcOrd="10" destOrd="0" presId="urn:microsoft.com/office/officeart/2005/8/layout/default"/>
    <dgm:cxn modelId="{0D7B36AA-27F2-4924-B951-71CB68982056}" type="presParOf" srcId="{8C9BA887-401A-4D1B-87AB-B0A9FFBEC5EE}" destId="{64BD7089-6FF5-42A8-82E4-BDF10C5E308A}" srcOrd="11" destOrd="0" presId="urn:microsoft.com/office/officeart/2005/8/layout/default"/>
    <dgm:cxn modelId="{46BE474B-BCD5-4679-8746-60D246B90AD7}" type="presParOf" srcId="{8C9BA887-401A-4D1B-87AB-B0A9FFBEC5EE}" destId="{53F93F8C-59E1-4809-B7D7-FB3CBA3C2DBA}" srcOrd="12" destOrd="0" presId="urn:microsoft.com/office/officeart/2005/8/layout/default"/>
    <dgm:cxn modelId="{9052A4A5-F227-4075-9364-5B782FFE33F2}" type="presParOf" srcId="{8C9BA887-401A-4D1B-87AB-B0A9FFBEC5EE}" destId="{0BFB457D-149A-4020-8C21-417854A707BB}" srcOrd="13" destOrd="0" presId="urn:microsoft.com/office/officeart/2005/8/layout/default"/>
    <dgm:cxn modelId="{B1C2079D-B483-45BE-8A37-D1BB85EF624A}" type="presParOf" srcId="{8C9BA887-401A-4D1B-87AB-B0A9FFBEC5EE}" destId="{A5DDBBA2-FD39-4769-9CBE-83DD6706CB66}" srcOrd="14" destOrd="0" presId="urn:microsoft.com/office/officeart/2005/8/layout/default"/>
    <dgm:cxn modelId="{C509E329-628D-4765-9E98-8DBB0A122260}" type="presParOf" srcId="{8C9BA887-401A-4D1B-87AB-B0A9FFBEC5EE}" destId="{8ECBF9C6-B8DB-48C4-948F-4FDFC8B3B929}" srcOrd="15" destOrd="0" presId="urn:microsoft.com/office/officeart/2005/8/layout/default"/>
    <dgm:cxn modelId="{FC30A27A-5381-45ED-961D-3E74E7C8A1D9}" type="presParOf" srcId="{8C9BA887-401A-4D1B-87AB-B0A9FFBEC5EE}" destId="{6ED05799-66E0-423C-AE93-A3720B9E333C}" srcOrd="16" destOrd="0" presId="urn:microsoft.com/office/officeart/2005/8/layout/default"/>
    <dgm:cxn modelId="{A22DAEB2-7F35-40D1-93BB-1EA647423DE9}" type="presParOf" srcId="{8C9BA887-401A-4D1B-87AB-B0A9FFBEC5EE}" destId="{4A44F45D-CD55-4BA5-9D30-297E6DCA46AC}" srcOrd="17" destOrd="0" presId="urn:microsoft.com/office/officeart/2005/8/layout/default"/>
    <dgm:cxn modelId="{527939D6-03A8-499C-A76D-D257E41CDFB6}" type="presParOf" srcId="{8C9BA887-401A-4D1B-87AB-B0A9FFBEC5EE}" destId="{EFDF3948-FD11-4325-84A1-B413AD9533A1}" srcOrd="18" destOrd="0" presId="urn:microsoft.com/office/officeart/2005/8/layout/default"/>
    <dgm:cxn modelId="{8A252412-F6B4-4520-A935-3FDB39E5997A}" type="presParOf" srcId="{8C9BA887-401A-4D1B-87AB-B0A9FFBEC5EE}" destId="{A3511D64-1B92-4EB0-9FAF-7A5F6E1A5334}" srcOrd="19" destOrd="0" presId="urn:microsoft.com/office/officeart/2005/8/layout/default"/>
    <dgm:cxn modelId="{1F7650BD-D9C4-4D6C-9695-54343B17B9A8}" type="presParOf" srcId="{8C9BA887-401A-4D1B-87AB-B0A9FFBEC5EE}" destId="{7B81125D-1EDB-4D3B-B7D5-00DB473113E9}" srcOrd="20" destOrd="0" presId="urn:microsoft.com/office/officeart/2005/8/layout/default"/>
    <dgm:cxn modelId="{70B7BAB0-6121-4845-A53D-203B5DB82E43}" type="presParOf" srcId="{8C9BA887-401A-4D1B-87AB-B0A9FFBEC5EE}" destId="{2F996CF3-3FF7-4B2F-A638-86D737BB5A83}" srcOrd="21" destOrd="0" presId="urn:microsoft.com/office/officeart/2005/8/layout/default"/>
    <dgm:cxn modelId="{9CF8BB17-2C73-4405-AED1-48F6ADE21BF1}" type="presParOf" srcId="{8C9BA887-401A-4D1B-87AB-B0A9FFBEC5EE}" destId="{BFBB4F71-F8E0-47D5-8D81-6CB8D40A2E79}" srcOrd="2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141AEB-B1DA-46F3-96F3-F52735285AFE}" type="doc">
      <dgm:prSet loTypeId="urn:microsoft.com/office/officeart/2018/2/layout/IconLabelDescriptionList" loCatId="icon" qsTypeId="urn:microsoft.com/office/officeart/2005/8/quickstyle/simple1" qsCatId="simple" csTypeId="urn:microsoft.com/office/officeart/2005/8/colors/accent2_2" csCatId="accent2" phldr="1"/>
      <dgm:spPr/>
      <dgm:t>
        <a:bodyPr/>
        <a:lstStyle/>
        <a:p>
          <a:endParaRPr lang="en-US"/>
        </a:p>
      </dgm:t>
    </dgm:pt>
    <dgm:pt modelId="{B510DE58-0F33-48C4-8A87-3194CCE99057}">
      <dgm:prSet/>
      <dgm:spPr/>
      <dgm:t>
        <a:bodyPr/>
        <a:lstStyle/>
        <a:p>
          <a:pPr algn="ctr">
            <a:lnSpc>
              <a:spcPct val="100000"/>
            </a:lnSpc>
            <a:defRPr b="1"/>
          </a:pPr>
          <a:r>
            <a:rPr lang="en-US" b="1"/>
            <a:t>Automated </a:t>
          </a:r>
          <a:endParaRPr lang="en-US"/>
        </a:p>
      </dgm:t>
    </dgm:pt>
    <dgm:pt modelId="{D389E644-FCF7-4CF8-ACC0-7DA9CF4423C3}" type="parTrans" cxnId="{41F64A96-F7FF-491C-BC7B-C6DF6F6EC00C}">
      <dgm:prSet/>
      <dgm:spPr/>
      <dgm:t>
        <a:bodyPr/>
        <a:lstStyle/>
        <a:p>
          <a:pPr algn="ctr"/>
          <a:endParaRPr lang="en-US"/>
        </a:p>
      </dgm:t>
    </dgm:pt>
    <dgm:pt modelId="{D27BE9F1-B44D-4DDF-B839-7CBCC8E931A1}" type="sibTrans" cxnId="{41F64A96-F7FF-491C-BC7B-C6DF6F6EC00C}">
      <dgm:prSet/>
      <dgm:spPr/>
      <dgm:t>
        <a:bodyPr/>
        <a:lstStyle/>
        <a:p>
          <a:pPr algn="ctr"/>
          <a:endParaRPr lang="en-US"/>
        </a:p>
      </dgm:t>
    </dgm:pt>
    <dgm:pt modelId="{95A056B4-0AD7-4827-9134-37A1556A586A}">
      <dgm:prSet/>
      <dgm:spPr/>
      <dgm:t>
        <a:bodyPr/>
        <a:lstStyle/>
        <a:p>
          <a:pPr algn="ctr">
            <a:lnSpc>
              <a:spcPct val="100000"/>
            </a:lnSpc>
          </a:pPr>
          <a:r>
            <a:rPr lang="en-US" dirty="0"/>
            <a:t>Typically an RFQ</a:t>
          </a:r>
        </a:p>
      </dgm:t>
    </dgm:pt>
    <dgm:pt modelId="{69F49427-B04B-4C5C-AB1C-7F8983E24C42}" type="parTrans" cxnId="{70010BB6-DD53-4A87-BA45-3D43A020CCFC}">
      <dgm:prSet/>
      <dgm:spPr/>
      <dgm:t>
        <a:bodyPr/>
        <a:lstStyle/>
        <a:p>
          <a:pPr algn="ctr"/>
          <a:endParaRPr lang="en-US"/>
        </a:p>
      </dgm:t>
    </dgm:pt>
    <dgm:pt modelId="{06B03A7D-0B60-447D-A130-480C7C628BD9}" type="sibTrans" cxnId="{70010BB6-DD53-4A87-BA45-3D43A020CCFC}">
      <dgm:prSet/>
      <dgm:spPr/>
      <dgm:t>
        <a:bodyPr/>
        <a:lstStyle/>
        <a:p>
          <a:pPr algn="ctr"/>
          <a:endParaRPr lang="en-US"/>
        </a:p>
      </dgm:t>
    </dgm:pt>
    <dgm:pt modelId="{E76C260D-6594-4664-8C98-87A758650FAA}">
      <dgm:prSet/>
      <dgm:spPr/>
      <dgm:t>
        <a:bodyPr/>
        <a:lstStyle/>
        <a:p>
          <a:pPr algn="ctr">
            <a:lnSpc>
              <a:spcPct val="100000"/>
            </a:lnSpc>
          </a:pPr>
          <a:r>
            <a:rPr lang="en-US"/>
            <a:t>Usually under $150K</a:t>
          </a:r>
        </a:p>
      </dgm:t>
    </dgm:pt>
    <dgm:pt modelId="{5506B561-CA2B-4D10-A982-07A5F98B0411}" type="parTrans" cxnId="{E34E2C99-84D5-4D09-87C1-75608075B2F6}">
      <dgm:prSet/>
      <dgm:spPr/>
      <dgm:t>
        <a:bodyPr/>
        <a:lstStyle/>
        <a:p>
          <a:pPr algn="ctr"/>
          <a:endParaRPr lang="en-US"/>
        </a:p>
      </dgm:t>
    </dgm:pt>
    <dgm:pt modelId="{8957F267-1BD8-465D-BCAA-464DD8F50F4F}" type="sibTrans" cxnId="{E34E2C99-84D5-4D09-87C1-75608075B2F6}">
      <dgm:prSet/>
      <dgm:spPr/>
      <dgm:t>
        <a:bodyPr/>
        <a:lstStyle/>
        <a:p>
          <a:pPr algn="ctr"/>
          <a:endParaRPr lang="en-US"/>
        </a:p>
      </dgm:t>
    </dgm:pt>
    <dgm:pt modelId="{AC686E08-F73C-42BF-98B3-237168DA7365}">
      <dgm:prSet/>
      <dgm:spPr/>
      <dgm:t>
        <a:bodyPr/>
        <a:lstStyle/>
        <a:p>
          <a:pPr algn="ctr">
            <a:lnSpc>
              <a:spcPct val="100000"/>
            </a:lnSpc>
          </a:pPr>
          <a:r>
            <a:rPr lang="en-US"/>
            <a:t>Requires very fast response (within hours or a day)</a:t>
          </a:r>
        </a:p>
      </dgm:t>
    </dgm:pt>
    <dgm:pt modelId="{D773200D-1FF0-435F-AC20-913A5496D976}" type="parTrans" cxnId="{ECF6F522-26CA-4AA8-B958-D07A67A042AF}">
      <dgm:prSet/>
      <dgm:spPr/>
      <dgm:t>
        <a:bodyPr/>
        <a:lstStyle/>
        <a:p>
          <a:pPr algn="ctr"/>
          <a:endParaRPr lang="en-US"/>
        </a:p>
      </dgm:t>
    </dgm:pt>
    <dgm:pt modelId="{D4811AF1-D45D-4E9D-8A8F-05E9E5DA565D}" type="sibTrans" cxnId="{ECF6F522-26CA-4AA8-B958-D07A67A042AF}">
      <dgm:prSet/>
      <dgm:spPr/>
      <dgm:t>
        <a:bodyPr/>
        <a:lstStyle/>
        <a:p>
          <a:pPr algn="ctr"/>
          <a:endParaRPr lang="en-US"/>
        </a:p>
      </dgm:t>
    </dgm:pt>
    <dgm:pt modelId="{853C8BA2-4CD9-4F6A-B39B-B9657DC0D319}">
      <dgm:prSet/>
      <dgm:spPr/>
      <dgm:t>
        <a:bodyPr/>
        <a:lstStyle/>
        <a:p>
          <a:pPr algn="ctr">
            <a:lnSpc>
              <a:spcPct val="100000"/>
            </a:lnSpc>
          </a:pPr>
          <a:r>
            <a:rPr lang="en-US"/>
            <a:t>Awarded to the lowest responsible bidder</a:t>
          </a:r>
        </a:p>
      </dgm:t>
    </dgm:pt>
    <dgm:pt modelId="{A7D1B89A-E07B-440F-8D76-C9723016E45C}" type="parTrans" cxnId="{47A635DF-D464-4680-9B5B-A70FE9A9C0E1}">
      <dgm:prSet/>
      <dgm:spPr/>
      <dgm:t>
        <a:bodyPr/>
        <a:lstStyle/>
        <a:p>
          <a:pPr algn="ctr"/>
          <a:endParaRPr lang="en-US"/>
        </a:p>
      </dgm:t>
    </dgm:pt>
    <dgm:pt modelId="{2AACE09C-65C9-4888-8E6E-AE34BE7E20D9}" type="sibTrans" cxnId="{47A635DF-D464-4680-9B5B-A70FE9A9C0E1}">
      <dgm:prSet/>
      <dgm:spPr/>
      <dgm:t>
        <a:bodyPr/>
        <a:lstStyle/>
        <a:p>
          <a:pPr algn="ctr"/>
          <a:endParaRPr lang="en-US"/>
        </a:p>
      </dgm:t>
    </dgm:pt>
    <dgm:pt modelId="{924107AD-19F8-48B5-B26F-7D9BEB531F7F}">
      <dgm:prSet/>
      <dgm:spPr/>
      <dgm:t>
        <a:bodyPr/>
        <a:lstStyle/>
        <a:p>
          <a:pPr algn="ctr">
            <a:lnSpc>
              <a:spcPct val="100000"/>
            </a:lnSpc>
            <a:defRPr b="1"/>
          </a:pPr>
          <a:r>
            <a:rPr lang="en-US" b="1"/>
            <a:t>Manual</a:t>
          </a:r>
          <a:endParaRPr lang="en-US"/>
        </a:p>
      </dgm:t>
    </dgm:pt>
    <dgm:pt modelId="{5C1BBCCD-13FB-4DBB-99A7-707381B422D2}" type="parTrans" cxnId="{F0347639-CE23-4D4F-8BD3-332D4329BDC3}">
      <dgm:prSet/>
      <dgm:spPr/>
      <dgm:t>
        <a:bodyPr/>
        <a:lstStyle/>
        <a:p>
          <a:pPr algn="ctr"/>
          <a:endParaRPr lang="en-US"/>
        </a:p>
      </dgm:t>
    </dgm:pt>
    <dgm:pt modelId="{AC40B874-9EFF-4D26-8C06-4718515BC10D}" type="sibTrans" cxnId="{F0347639-CE23-4D4F-8BD3-332D4329BDC3}">
      <dgm:prSet/>
      <dgm:spPr/>
      <dgm:t>
        <a:bodyPr/>
        <a:lstStyle/>
        <a:p>
          <a:pPr algn="ctr"/>
          <a:endParaRPr lang="en-US"/>
        </a:p>
      </dgm:t>
    </dgm:pt>
    <dgm:pt modelId="{55045D20-07B7-48F8-910F-3A0A21568C0E}">
      <dgm:prSet/>
      <dgm:spPr/>
      <dgm:t>
        <a:bodyPr/>
        <a:lstStyle/>
        <a:p>
          <a:pPr algn="ctr">
            <a:lnSpc>
              <a:spcPct val="100000"/>
            </a:lnSpc>
          </a:pPr>
          <a:r>
            <a:rPr lang="en-US"/>
            <a:t>Typically an RFP</a:t>
          </a:r>
        </a:p>
      </dgm:t>
    </dgm:pt>
    <dgm:pt modelId="{83559CCF-E8DD-40F3-B277-93135FB8EE76}" type="parTrans" cxnId="{6457F7DC-6333-4A0E-9593-C954E4CC1684}">
      <dgm:prSet/>
      <dgm:spPr/>
      <dgm:t>
        <a:bodyPr/>
        <a:lstStyle/>
        <a:p>
          <a:pPr algn="ctr"/>
          <a:endParaRPr lang="en-US"/>
        </a:p>
      </dgm:t>
    </dgm:pt>
    <dgm:pt modelId="{792CDF89-6D5A-4233-8B95-B51BE1AD0214}" type="sibTrans" cxnId="{6457F7DC-6333-4A0E-9593-C954E4CC1684}">
      <dgm:prSet/>
      <dgm:spPr/>
      <dgm:t>
        <a:bodyPr/>
        <a:lstStyle/>
        <a:p>
          <a:pPr algn="ctr"/>
          <a:endParaRPr lang="en-US"/>
        </a:p>
      </dgm:t>
    </dgm:pt>
    <dgm:pt modelId="{852A79F6-4E95-4FF7-A33B-25DAC7E0C741}">
      <dgm:prSet/>
      <dgm:spPr/>
      <dgm:t>
        <a:bodyPr/>
        <a:lstStyle/>
        <a:p>
          <a:pPr algn="ctr">
            <a:lnSpc>
              <a:spcPct val="100000"/>
            </a:lnSpc>
          </a:pPr>
          <a:r>
            <a:rPr lang="en-US"/>
            <a:t>More complex or higher-dollar</a:t>
          </a:r>
        </a:p>
      </dgm:t>
    </dgm:pt>
    <dgm:pt modelId="{76C33BB2-08B1-49AE-AA2B-1BBC14CBD2D1}" type="parTrans" cxnId="{2662F05D-09A8-4D71-B035-56318492EF56}">
      <dgm:prSet/>
      <dgm:spPr/>
      <dgm:t>
        <a:bodyPr/>
        <a:lstStyle/>
        <a:p>
          <a:pPr algn="ctr"/>
          <a:endParaRPr lang="en-US"/>
        </a:p>
      </dgm:t>
    </dgm:pt>
    <dgm:pt modelId="{35556045-01B4-4620-9853-708CD70FC91A}" type="sibTrans" cxnId="{2662F05D-09A8-4D71-B035-56318492EF56}">
      <dgm:prSet/>
      <dgm:spPr/>
      <dgm:t>
        <a:bodyPr/>
        <a:lstStyle/>
        <a:p>
          <a:pPr algn="ctr"/>
          <a:endParaRPr lang="en-US"/>
        </a:p>
      </dgm:t>
    </dgm:pt>
    <dgm:pt modelId="{9837C0C3-A5A3-4F60-8E53-B4D1CBB95157}">
      <dgm:prSet/>
      <dgm:spPr/>
      <dgm:t>
        <a:bodyPr/>
        <a:lstStyle/>
        <a:p>
          <a:pPr algn="ctr">
            <a:lnSpc>
              <a:spcPct val="100000"/>
            </a:lnSpc>
          </a:pPr>
          <a:r>
            <a:rPr lang="en-US" dirty="0"/>
            <a:t>May include technical specs, drawings, set-aside language</a:t>
          </a:r>
        </a:p>
      </dgm:t>
    </dgm:pt>
    <dgm:pt modelId="{EDB14A5C-5807-4D11-B1DF-1D4138AB31A6}" type="parTrans" cxnId="{6686A13B-7925-4872-ADA0-5AA87160548C}">
      <dgm:prSet/>
      <dgm:spPr/>
      <dgm:t>
        <a:bodyPr/>
        <a:lstStyle/>
        <a:p>
          <a:pPr algn="ctr"/>
          <a:endParaRPr lang="en-US"/>
        </a:p>
      </dgm:t>
    </dgm:pt>
    <dgm:pt modelId="{0B23FD25-6F73-44EA-B228-305ED4A302DD}" type="sibTrans" cxnId="{6686A13B-7925-4872-ADA0-5AA87160548C}">
      <dgm:prSet/>
      <dgm:spPr/>
      <dgm:t>
        <a:bodyPr/>
        <a:lstStyle/>
        <a:p>
          <a:pPr algn="ctr"/>
          <a:endParaRPr lang="en-US"/>
        </a:p>
      </dgm:t>
    </dgm:pt>
    <dgm:pt modelId="{D7F7C39F-FAE7-4C85-8A51-8A9FFF5E4597}">
      <dgm:prSet/>
      <dgm:spPr/>
      <dgm:t>
        <a:bodyPr/>
        <a:lstStyle/>
        <a:p>
          <a:pPr algn="ctr">
            <a:lnSpc>
              <a:spcPct val="100000"/>
            </a:lnSpc>
          </a:pPr>
          <a:r>
            <a:rPr lang="en-US"/>
            <a:t>May allow for additional evaluation criteria (e.g., past performance)</a:t>
          </a:r>
        </a:p>
      </dgm:t>
    </dgm:pt>
    <dgm:pt modelId="{4F0CC309-F9EF-4A93-8F19-EA49DA8F5959}" type="parTrans" cxnId="{9D0653D1-95B2-4686-B9AD-3FB94ADC5F15}">
      <dgm:prSet/>
      <dgm:spPr/>
      <dgm:t>
        <a:bodyPr/>
        <a:lstStyle/>
        <a:p>
          <a:pPr algn="ctr"/>
          <a:endParaRPr lang="en-US"/>
        </a:p>
      </dgm:t>
    </dgm:pt>
    <dgm:pt modelId="{8B4AB4C0-EAF6-4732-A95A-D781D46AA8DD}" type="sibTrans" cxnId="{9D0653D1-95B2-4686-B9AD-3FB94ADC5F15}">
      <dgm:prSet/>
      <dgm:spPr/>
      <dgm:t>
        <a:bodyPr/>
        <a:lstStyle/>
        <a:p>
          <a:pPr algn="ctr"/>
          <a:endParaRPr lang="en-US"/>
        </a:p>
      </dgm:t>
    </dgm:pt>
    <dgm:pt modelId="{FCF1D0DC-A153-42DF-9BC4-815B483428A8}" type="pres">
      <dgm:prSet presAssocID="{93141AEB-B1DA-46F3-96F3-F52735285AFE}" presName="root" presStyleCnt="0">
        <dgm:presLayoutVars>
          <dgm:dir/>
          <dgm:resizeHandles val="exact"/>
        </dgm:presLayoutVars>
      </dgm:prSet>
      <dgm:spPr/>
    </dgm:pt>
    <dgm:pt modelId="{BF740485-8B1C-4F53-8FF4-CE6FA8951D0C}" type="pres">
      <dgm:prSet presAssocID="{B510DE58-0F33-48C4-8A87-3194CCE99057}" presName="compNode" presStyleCnt="0"/>
      <dgm:spPr/>
    </dgm:pt>
    <dgm:pt modelId="{49504373-90FC-4535-ADA9-0FE272235F86}" type="pres">
      <dgm:prSet presAssocID="{B510DE58-0F33-48C4-8A87-3194CCE99057}" presName="iconRect" presStyleLbl="node1" presStyleIdx="0" presStyleCnt="2" custLinFactNeighborX="92528" custLinFactNeighborY="294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rocessor"/>
        </a:ext>
      </dgm:extLst>
    </dgm:pt>
    <dgm:pt modelId="{EAC07C4A-F28E-4553-8457-3942C8729A33}" type="pres">
      <dgm:prSet presAssocID="{B510DE58-0F33-48C4-8A87-3194CCE99057}" presName="iconSpace" presStyleCnt="0"/>
      <dgm:spPr/>
    </dgm:pt>
    <dgm:pt modelId="{3172F1F3-40B1-4B0C-B4C9-D1AA71845FC5}" type="pres">
      <dgm:prSet presAssocID="{B510DE58-0F33-48C4-8A87-3194CCE99057}" presName="parTx" presStyleLbl="revTx" presStyleIdx="0" presStyleCnt="4">
        <dgm:presLayoutVars>
          <dgm:chMax val="0"/>
          <dgm:chPref val="0"/>
        </dgm:presLayoutVars>
      </dgm:prSet>
      <dgm:spPr/>
    </dgm:pt>
    <dgm:pt modelId="{D6D01B47-0C01-4B13-A1C8-6843596AF611}" type="pres">
      <dgm:prSet presAssocID="{B510DE58-0F33-48C4-8A87-3194CCE99057}" presName="txSpace" presStyleCnt="0"/>
      <dgm:spPr/>
    </dgm:pt>
    <dgm:pt modelId="{BFD79BE1-274D-47D9-826D-49184658E0CD}" type="pres">
      <dgm:prSet presAssocID="{B510DE58-0F33-48C4-8A87-3194CCE99057}" presName="desTx" presStyleLbl="revTx" presStyleIdx="1" presStyleCnt="4">
        <dgm:presLayoutVars/>
      </dgm:prSet>
      <dgm:spPr/>
    </dgm:pt>
    <dgm:pt modelId="{370405F1-704E-4476-95BD-6B2534F3FC42}" type="pres">
      <dgm:prSet presAssocID="{D27BE9F1-B44D-4DDF-B839-7CBCC8E931A1}" presName="sibTrans" presStyleCnt="0"/>
      <dgm:spPr/>
    </dgm:pt>
    <dgm:pt modelId="{F03E8D48-D83C-4BC4-A96A-6A976D84BAAC}" type="pres">
      <dgm:prSet presAssocID="{924107AD-19F8-48B5-B26F-7D9BEB531F7F}" presName="compNode" presStyleCnt="0"/>
      <dgm:spPr/>
    </dgm:pt>
    <dgm:pt modelId="{69E41CF0-26F8-44BE-85C8-8A6A6A52365C}" type="pres">
      <dgm:prSet presAssocID="{924107AD-19F8-48B5-B26F-7D9BEB531F7F}" presName="iconRect" presStyleLbl="node1" presStyleIdx="1" presStyleCnt="2" custLinFactNeighborX="93133" custLinFactNeighborY="294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ocument"/>
        </a:ext>
      </dgm:extLst>
    </dgm:pt>
    <dgm:pt modelId="{9B2B6E88-CD54-48FA-B601-A670BB0961DB}" type="pres">
      <dgm:prSet presAssocID="{924107AD-19F8-48B5-B26F-7D9BEB531F7F}" presName="iconSpace" presStyleCnt="0"/>
      <dgm:spPr/>
    </dgm:pt>
    <dgm:pt modelId="{8233AD90-7D38-476F-A515-F076843A66FA}" type="pres">
      <dgm:prSet presAssocID="{924107AD-19F8-48B5-B26F-7D9BEB531F7F}" presName="parTx" presStyleLbl="revTx" presStyleIdx="2" presStyleCnt="4">
        <dgm:presLayoutVars>
          <dgm:chMax val="0"/>
          <dgm:chPref val="0"/>
        </dgm:presLayoutVars>
      </dgm:prSet>
      <dgm:spPr/>
    </dgm:pt>
    <dgm:pt modelId="{D5BE5295-955C-4C2F-A72C-32A19104D1C6}" type="pres">
      <dgm:prSet presAssocID="{924107AD-19F8-48B5-B26F-7D9BEB531F7F}" presName="txSpace" presStyleCnt="0"/>
      <dgm:spPr/>
    </dgm:pt>
    <dgm:pt modelId="{46621840-D4A4-430E-92F7-8B256747D490}" type="pres">
      <dgm:prSet presAssocID="{924107AD-19F8-48B5-B26F-7D9BEB531F7F}" presName="desTx" presStyleLbl="revTx" presStyleIdx="3" presStyleCnt="4">
        <dgm:presLayoutVars/>
      </dgm:prSet>
      <dgm:spPr/>
    </dgm:pt>
  </dgm:ptLst>
  <dgm:cxnLst>
    <dgm:cxn modelId="{0A32C214-9797-4D34-BD93-1F463BB6FA69}" type="presOf" srcId="{93141AEB-B1DA-46F3-96F3-F52735285AFE}" destId="{FCF1D0DC-A153-42DF-9BC4-815B483428A8}" srcOrd="0" destOrd="0" presId="urn:microsoft.com/office/officeart/2018/2/layout/IconLabelDescriptionList"/>
    <dgm:cxn modelId="{33C5A317-D2D1-49FD-9357-0806CF185205}" type="presOf" srcId="{95A056B4-0AD7-4827-9134-37A1556A586A}" destId="{BFD79BE1-274D-47D9-826D-49184658E0CD}" srcOrd="0" destOrd="0" presId="urn:microsoft.com/office/officeart/2018/2/layout/IconLabelDescriptionList"/>
    <dgm:cxn modelId="{00225D1F-0F77-416E-8CEE-1793A6AA3DCC}" type="presOf" srcId="{AC686E08-F73C-42BF-98B3-237168DA7365}" destId="{BFD79BE1-274D-47D9-826D-49184658E0CD}" srcOrd="0" destOrd="2" presId="urn:microsoft.com/office/officeart/2018/2/layout/IconLabelDescriptionList"/>
    <dgm:cxn modelId="{ECF6F522-26CA-4AA8-B958-D07A67A042AF}" srcId="{B510DE58-0F33-48C4-8A87-3194CCE99057}" destId="{AC686E08-F73C-42BF-98B3-237168DA7365}" srcOrd="2" destOrd="0" parTransId="{D773200D-1FF0-435F-AC20-913A5496D976}" sibTransId="{D4811AF1-D45D-4E9D-8A8F-05E9E5DA565D}"/>
    <dgm:cxn modelId="{BE5C6830-21A2-4FD1-955D-FA1563BE44D4}" type="presOf" srcId="{D7F7C39F-FAE7-4C85-8A51-8A9FFF5E4597}" destId="{46621840-D4A4-430E-92F7-8B256747D490}" srcOrd="0" destOrd="3" presId="urn:microsoft.com/office/officeart/2018/2/layout/IconLabelDescriptionList"/>
    <dgm:cxn modelId="{40EC9231-9B71-43A0-89F9-6A4A71F74EE0}" type="presOf" srcId="{852A79F6-4E95-4FF7-A33B-25DAC7E0C741}" destId="{46621840-D4A4-430E-92F7-8B256747D490}" srcOrd="0" destOrd="1" presId="urn:microsoft.com/office/officeart/2018/2/layout/IconLabelDescriptionList"/>
    <dgm:cxn modelId="{F0347639-CE23-4D4F-8BD3-332D4329BDC3}" srcId="{93141AEB-B1DA-46F3-96F3-F52735285AFE}" destId="{924107AD-19F8-48B5-B26F-7D9BEB531F7F}" srcOrd="1" destOrd="0" parTransId="{5C1BBCCD-13FB-4DBB-99A7-707381B422D2}" sibTransId="{AC40B874-9EFF-4D26-8C06-4718515BC10D}"/>
    <dgm:cxn modelId="{3D13823A-B81D-445F-8FBF-D30A8416E00C}" type="presOf" srcId="{B510DE58-0F33-48C4-8A87-3194CCE99057}" destId="{3172F1F3-40B1-4B0C-B4C9-D1AA71845FC5}" srcOrd="0" destOrd="0" presId="urn:microsoft.com/office/officeart/2018/2/layout/IconLabelDescriptionList"/>
    <dgm:cxn modelId="{6686A13B-7925-4872-ADA0-5AA87160548C}" srcId="{924107AD-19F8-48B5-B26F-7D9BEB531F7F}" destId="{9837C0C3-A5A3-4F60-8E53-B4D1CBB95157}" srcOrd="2" destOrd="0" parTransId="{EDB14A5C-5807-4D11-B1DF-1D4138AB31A6}" sibTransId="{0B23FD25-6F73-44EA-B228-305ED4A302DD}"/>
    <dgm:cxn modelId="{4EBFE25B-0A70-4D3E-A1C1-75BD6A39BBFF}" type="presOf" srcId="{55045D20-07B7-48F8-910F-3A0A21568C0E}" destId="{46621840-D4A4-430E-92F7-8B256747D490}" srcOrd="0" destOrd="0" presId="urn:microsoft.com/office/officeart/2018/2/layout/IconLabelDescriptionList"/>
    <dgm:cxn modelId="{2662F05D-09A8-4D71-B035-56318492EF56}" srcId="{924107AD-19F8-48B5-B26F-7D9BEB531F7F}" destId="{852A79F6-4E95-4FF7-A33B-25DAC7E0C741}" srcOrd="1" destOrd="0" parTransId="{76C33BB2-08B1-49AE-AA2B-1BBC14CBD2D1}" sibTransId="{35556045-01B4-4620-9853-708CD70FC91A}"/>
    <dgm:cxn modelId="{BE8D8C71-AD72-4BF3-ACCE-5E8511971553}" type="presOf" srcId="{9837C0C3-A5A3-4F60-8E53-B4D1CBB95157}" destId="{46621840-D4A4-430E-92F7-8B256747D490}" srcOrd="0" destOrd="2" presId="urn:microsoft.com/office/officeart/2018/2/layout/IconLabelDescriptionList"/>
    <dgm:cxn modelId="{7E0E108C-A718-4C25-A225-C87C782797C7}" type="presOf" srcId="{E76C260D-6594-4664-8C98-87A758650FAA}" destId="{BFD79BE1-274D-47D9-826D-49184658E0CD}" srcOrd="0" destOrd="1" presId="urn:microsoft.com/office/officeart/2018/2/layout/IconLabelDescriptionList"/>
    <dgm:cxn modelId="{41F64A96-F7FF-491C-BC7B-C6DF6F6EC00C}" srcId="{93141AEB-B1DA-46F3-96F3-F52735285AFE}" destId="{B510DE58-0F33-48C4-8A87-3194CCE99057}" srcOrd="0" destOrd="0" parTransId="{D389E644-FCF7-4CF8-ACC0-7DA9CF4423C3}" sibTransId="{D27BE9F1-B44D-4DDF-B839-7CBCC8E931A1}"/>
    <dgm:cxn modelId="{E34E2C99-84D5-4D09-87C1-75608075B2F6}" srcId="{B510DE58-0F33-48C4-8A87-3194CCE99057}" destId="{E76C260D-6594-4664-8C98-87A758650FAA}" srcOrd="1" destOrd="0" parTransId="{5506B561-CA2B-4D10-A982-07A5F98B0411}" sibTransId="{8957F267-1BD8-465D-BCAA-464DD8F50F4F}"/>
    <dgm:cxn modelId="{BFE555A3-91FE-4FA7-B42B-C3F830305363}" type="presOf" srcId="{853C8BA2-4CD9-4F6A-B39B-B9657DC0D319}" destId="{BFD79BE1-274D-47D9-826D-49184658E0CD}" srcOrd="0" destOrd="3" presId="urn:microsoft.com/office/officeart/2018/2/layout/IconLabelDescriptionList"/>
    <dgm:cxn modelId="{70010BB6-DD53-4A87-BA45-3D43A020CCFC}" srcId="{B510DE58-0F33-48C4-8A87-3194CCE99057}" destId="{95A056B4-0AD7-4827-9134-37A1556A586A}" srcOrd="0" destOrd="0" parTransId="{69F49427-B04B-4C5C-AB1C-7F8983E24C42}" sibTransId="{06B03A7D-0B60-447D-A130-480C7C628BD9}"/>
    <dgm:cxn modelId="{C2DCF6B6-B352-4669-A5E2-2BB352D7D194}" type="presOf" srcId="{924107AD-19F8-48B5-B26F-7D9BEB531F7F}" destId="{8233AD90-7D38-476F-A515-F076843A66FA}" srcOrd="0" destOrd="0" presId="urn:microsoft.com/office/officeart/2018/2/layout/IconLabelDescriptionList"/>
    <dgm:cxn modelId="{9D0653D1-95B2-4686-B9AD-3FB94ADC5F15}" srcId="{924107AD-19F8-48B5-B26F-7D9BEB531F7F}" destId="{D7F7C39F-FAE7-4C85-8A51-8A9FFF5E4597}" srcOrd="3" destOrd="0" parTransId="{4F0CC309-F9EF-4A93-8F19-EA49DA8F5959}" sibTransId="{8B4AB4C0-EAF6-4732-A95A-D781D46AA8DD}"/>
    <dgm:cxn modelId="{6457F7DC-6333-4A0E-9593-C954E4CC1684}" srcId="{924107AD-19F8-48B5-B26F-7D9BEB531F7F}" destId="{55045D20-07B7-48F8-910F-3A0A21568C0E}" srcOrd="0" destOrd="0" parTransId="{83559CCF-E8DD-40F3-B277-93135FB8EE76}" sibTransId="{792CDF89-6D5A-4233-8B95-B51BE1AD0214}"/>
    <dgm:cxn modelId="{47A635DF-D464-4680-9B5B-A70FE9A9C0E1}" srcId="{B510DE58-0F33-48C4-8A87-3194CCE99057}" destId="{853C8BA2-4CD9-4F6A-B39B-B9657DC0D319}" srcOrd="3" destOrd="0" parTransId="{A7D1B89A-E07B-440F-8D76-C9723016E45C}" sibTransId="{2AACE09C-65C9-4888-8E6E-AE34BE7E20D9}"/>
    <dgm:cxn modelId="{4299B0E9-2F70-4635-89D5-0EE2ADA7F1DA}" type="presParOf" srcId="{FCF1D0DC-A153-42DF-9BC4-815B483428A8}" destId="{BF740485-8B1C-4F53-8FF4-CE6FA8951D0C}" srcOrd="0" destOrd="0" presId="urn:microsoft.com/office/officeart/2018/2/layout/IconLabelDescriptionList"/>
    <dgm:cxn modelId="{A113EB9A-D648-46D1-BAE9-DED9F7E5C355}" type="presParOf" srcId="{BF740485-8B1C-4F53-8FF4-CE6FA8951D0C}" destId="{49504373-90FC-4535-ADA9-0FE272235F86}" srcOrd="0" destOrd="0" presId="urn:microsoft.com/office/officeart/2018/2/layout/IconLabelDescriptionList"/>
    <dgm:cxn modelId="{504BB0F8-3E42-4A2C-B66D-09B4F9817556}" type="presParOf" srcId="{BF740485-8B1C-4F53-8FF4-CE6FA8951D0C}" destId="{EAC07C4A-F28E-4553-8457-3942C8729A33}" srcOrd="1" destOrd="0" presId="urn:microsoft.com/office/officeart/2018/2/layout/IconLabelDescriptionList"/>
    <dgm:cxn modelId="{41015863-83B1-419A-96A0-6EC24B78DD48}" type="presParOf" srcId="{BF740485-8B1C-4F53-8FF4-CE6FA8951D0C}" destId="{3172F1F3-40B1-4B0C-B4C9-D1AA71845FC5}" srcOrd="2" destOrd="0" presId="urn:microsoft.com/office/officeart/2018/2/layout/IconLabelDescriptionList"/>
    <dgm:cxn modelId="{DE68AF44-26A0-4EA8-8925-E83F1E5C4CD8}" type="presParOf" srcId="{BF740485-8B1C-4F53-8FF4-CE6FA8951D0C}" destId="{D6D01B47-0C01-4B13-A1C8-6843596AF611}" srcOrd="3" destOrd="0" presId="urn:microsoft.com/office/officeart/2018/2/layout/IconLabelDescriptionList"/>
    <dgm:cxn modelId="{0843AFD2-3476-455A-BDD5-271B8C193EE7}" type="presParOf" srcId="{BF740485-8B1C-4F53-8FF4-CE6FA8951D0C}" destId="{BFD79BE1-274D-47D9-826D-49184658E0CD}" srcOrd="4" destOrd="0" presId="urn:microsoft.com/office/officeart/2018/2/layout/IconLabelDescriptionList"/>
    <dgm:cxn modelId="{DB3334F6-773B-4D85-9C4D-88B107098E17}" type="presParOf" srcId="{FCF1D0DC-A153-42DF-9BC4-815B483428A8}" destId="{370405F1-704E-4476-95BD-6B2534F3FC42}" srcOrd="1" destOrd="0" presId="urn:microsoft.com/office/officeart/2018/2/layout/IconLabelDescriptionList"/>
    <dgm:cxn modelId="{B58DCF75-6D11-4206-B170-3708A05A1B87}" type="presParOf" srcId="{FCF1D0DC-A153-42DF-9BC4-815B483428A8}" destId="{F03E8D48-D83C-4BC4-A96A-6A976D84BAAC}" srcOrd="2" destOrd="0" presId="urn:microsoft.com/office/officeart/2018/2/layout/IconLabelDescriptionList"/>
    <dgm:cxn modelId="{88CC2954-4BB4-4B6B-A917-998243894486}" type="presParOf" srcId="{F03E8D48-D83C-4BC4-A96A-6A976D84BAAC}" destId="{69E41CF0-26F8-44BE-85C8-8A6A6A52365C}" srcOrd="0" destOrd="0" presId="urn:microsoft.com/office/officeart/2018/2/layout/IconLabelDescriptionList"/>
    <dgm:cxn modelId="{A590612B-D81E-4C43-A9B5-2DB87DA5B06A}" type="presParOf" srcId="{F03E8D48-D83C-4BC4-A96A-6A976D84BAAC}" destId="{9B2B6E88-CD54-48FA-B601-A670BB0961DB}" srcOrd="1" destOrd="0" presId="urn:microsoft.com/office/officeart/2018/2/layout/IconLabelDescriptionList"/>
    <dgm:cxn modelId="{42AD7FE0-2939-407D-9463-C45EB1D96F56}" type="presParOf" srcId="{F03E8D48-D83C-4BC4-A96A-6A976D84BAAC}" destId="{8233AD90-7D38-476F-A515-F076843A66FA}" srcOrd="2" destOrd="0" presId="urn:microsoft.com/office/officeart/2018/2/layout/IconLabelDescriptionList"/>
    <dgm:cxn modelId="{562C9F04-9244-4C74-9999-F1C50A2A560C}" type="presParOf" srcId="{F03E8D48-D83C-4BC4-A96A-6A976D84BAAC}" destId="{D5BE5295-955C-4C2F-A72C-32A19104D1C6}" srcOrd="3" destOrd="0" presId="urn:microsoft.com/office/officeart/2018/2/layout/IconLabelDescriptionList"/>
    <dgm:cxn modelId="{C15F4EEE-E8EC-45E6-B4E7-57393C776530}" type="presParOf" srcId="{F03E8D48-D83C-4BC4-A96A-6A976D84BAAC}" destId="{46621840-D4A4-430E-92F7-8B256747D490}"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1751B5A-6399-412C-BAE7-8215EEDD4D66}" type="doc">
      <dgm:prSet loTypeId="urn:microsoft.com/office/officeart/2016/7/layout/BasicLinearProcessNumbered" loCatId="process" qsTypeId="urn:microsoft.com/office/officeart/2005/8/quickstyle/simple1" qsCatId="simple" csTypeId="urn:microsoft.com/office/officeart/2005/8/colors/accent5_2" csCatId="accent5" phldr="1"/>
      <dgm:spPr/>
      <dgm:t>
        <a:bodyPr/>
        <a:lstStyle/>
        <a:p>
          <a:endParaRPr lang="en-US"/>
        </a:p>
      </dgm:t>
    </dgm:pt>
    <dgm:pt modelId="{67920396-FC2D-4469-A33C-4354E0021C66}">
      <dgm:prSet/>
      <dgm:spPr>
        <a:solidFill>
          <a:schemeClr val="accent1">
            <a:lumMod val="20000"/>
            <a:lumOff val="80000"/>
            <a:alpha val="90000"/>
          </a:schemeClr>
        </a:solidFill>
      </dgm:spPr>
      <dgm:t>
        <a:bodyPr/>
        <a:lstStyle/>
        <a:p>
          <a:r>
            <a:rPr lang="en-US" sz="1200" b="1" u="sng" dirty="0"/>
            <a:t>Cover Page:</a:t>
          </a:r>
          <a:endParaRPr lang="en-US" sz="1200" dirty="0"/>
        </a:p>
      </dgm:t>
    </dgm:pt>
    <dgm:pt modelId="{20E5B050-96DB-4974-960C-AFF450B77C84}" type="parTrans" cxnId="{5C8B6737-695C-4448-84E0-536778C22433}">
      <dgm:prSet/>
      <dgm:spPr/>
      <dgm:t>
        <a:bodyPr/>
        <a:lstStyle/>
        <a:p>
          <a:endParaRPr lang="en-US"/>
        </a:p>
      </dgm:t>
    </dgm:pt>
    <dgm:pt modelId="{21210B0D-2914-49AA-A6A8-B2105844160D}" type="sibTrans" cxnId="{5C8B6737-695C-4448-84E0-536778C22433}">
      <dgm:prSet phldrT="1" phldr="0"/>
      <dgm:spPr>
        <a:solidFill>
          <a:schemeClr val="accent4">
            <a:lumMod val="75000"/>
          </a:schemeClr>
        </a:solidFill>
      </dgm:spPr>
      <dgm:t>
        <a:bodyPr/>
        <a:lstStyle/>
        <a:p>
          <a:r>
            <a:rPr lang="en-US"/>
            <a:t>1</a:t>
          </a:r>
        </a:p>
      </dgm:t>
    </dgm:pt>
    <dgm:pt modelId="{54788A9F-3571-4D3C-869A-11D515338DBE}">
      <dgm:prSet custT="1"/>
      <dgm:spPr/>
      <dgm:t>
        <a:bodyPr/>
        <a:lstStyle/>
        <a:p>
          <a:r>
            <a:rPr lang="en-US" sz="1200" dirty="0"/>
            <a:t>Table of Contents w/ # of pages</a:t>
          </a:r>
        </a:p>
      </dgm:t>
    </dgm:pt>
    <dgm:pt modelId="{169D6C8B-4DB6-45C5-99CD-2BFEE376842E}" type="parTrans" cxnId="{F1846E96-97D8-45C9-BA1E-EAAF1E497E84}">
      <dgm:prSet/>
      <dgm:spPr/>
      <dgm:t>
        <a:bodyPr/>
        <a:lstStyle/>
        <a:p>
          <a:endParaRPr lang="en-US"/>
        </a:p>
      </dgm:t>
    </dgm:pt>
    <dgm:pt modelId="{84E1FA74-DEAA-4EF2-AB03-A99850F4CB1B}" type="sibTrans" cxnId="{F1846E96-97D8-45C9-BA1E-EAAF1E497E84}">
      <dgm:prSet/>
      <dgm:spPr/>
      <dgm:t>
        <a:bodyPr/>
        <a:lstStyle/>
        <a:p>
          <a:endParaRPr lang="en-US"/>
        </a:p>
      </dgm:t>
    </dgm:pt>
    <dgm:pt modelId="{A93AEA2D-21D5-4421-9901-076F87185240}">
      <dgm:prSet/>
      <dgm:spPr>
        <a:solidFill>
          <a:schemeClr val="accent1">
            <a:lumMod val="20000"/>
            <a:lumOff val="80000"/>
            <a:alpha val="90000"/>
          </a:schemeClr>
        </a:solidFill>
      </dgm:spPr>
      <dgm:t>
        <a:bodyPr/>
        <a:lstStyle/>
        <a:p>
          <a:r>
            <a:rPr lang="en-US" sz="1200" b="1" u="sng" dirty="0"/>
            <a:t>Part I: </a:t>
          </a:r>
          <a:r>
            <a:rPr lang="en-US" sz="1200" dirty="0"/>
            <a:t>The Schedule</a:t>
          </a:r>
        </a:p>
      </dgm:t>
    </dgm:pt>
    <dgm:pt modelId="{DBC6B251-C7F5-41EC-AAF7-A3CF4943E5C4}" type="parTrans" cxnId="{249770BD-AC05-45FC-8B2E-F628B6055162}">
      <dgm:prSet/>
      <dgm:spPr/>
      <dgm:t>
        <a:bodyPr/>
        <a:lstStyle/>
        <a:p>
          <a:endParaRPr lang="en-US"/>
        </a:p>
      </dgm:t>
    </dgm:pt>
    <dgm:pt modelId="{BBACACAC-C662-4BE8-8C7A-ED26F0792BC8}" type="sibTrans" cxnId="{249770BD-AC05-45FC-8B2E-F628B6055162}">
      <dgm:prSet phldrT="2" phldr="0"/>
      <dgm:spPr>
        <a:solidFill>
          <a:schemeClr val="accent4">
            <a:lumMod val="75000"/>
          </a:schemeClr>
        </a:solidFill>
      </dgm:spPr>
      <dgm:t>
        <a:bodyPr/>
        <a:lstStyle/>
        <a:p>
          <a:r>
            <a:rPr lang="en-US"/>
            <a:t>2</a:t>
          </a:r>
        </a:p>
      </dgm:t>
    </dgm:pt>
    <dgm:pt modelId="{F58D2E23-DC4F-4FAF-A1DF-F5DE66F38F12}">
      <dgm:prSet custT="1"/>
      <dgm:spPr/>
      <dgm:t>
        <a:bodyPr/>
        <a:lstStyle/>
        <a:p>
          <a:r>
            <a:rPr lang="en-US" sz="1200" dirty="0"/>
            <a:t>Sections: A, B, F, H</a:t>
          </a:r>
        </a:p>
      </dgm:t>
    </dgm:pt>
    <dgm:pt modelId="{7776BD36-52D6-4A09-9E27-BC13195E27B0}" type="parTrans" cxnId="{30DA5928-8872-41F2-9E90-D75F666D574D}">
      <dgm:prSet/>
      <dgm:spPr/>
      <dgm:t>
        <a:bodyPr/>
        <a:lstStyle/>
        <a:p>
          <a:endParaRPr lang="en-US"/>
        </a:p>
      </dgm:t>
    </dgm:pt>
    <dgm:pt modelId="{E3F19611-9C9F-4810-B0C0-75629C85F135}" type="sibTrans" cxnId="{30DA5928-8872-41F2-9E90-D75F666D574D}">
      <dgm:prSet/>
      <dgm:spPr/>
      <dgm:t>
        <a:bodyPr/>
        <a:lstStyle/>
        <a:p>
          <a:endParaRPr lang="en-US"/>
        </a:p>
      </dgm:t>
    </dgm:pt>
    <dgm:pt modelId="{A86EA599-9F31-4D17-8ADF-3088DB9D6A36}">
      <dgm:prSet/>
      <dgm:spPr>
        <a:solidFill>
          <a:schemeClr val="accent1">
            <a:lumMod val="20000"/>
            <a:lumOff val="80000"/>
            <a:alpha val="90000"/>
          </a:schemeClr>
        </a:solidFill>
      </dgm:spPr>
      <dgm:t>
        <a:bodyPr/>
        <a:lstStyle/>
        <a:p>
          <a:r>
            <a:rPr lang="en-US" sz="1200" b="1" u="sng" dirty="0"/>
            <a:t>Part II: </a:t>
          </a:r>
          <a:r>
            <a:rPr lang="en-US" sz="1200" dirty="0"/>
            <a:t>Contract Clauses</a:t>
          </a:r>
        </a:p>
      </dgm:t>
    </dgm:pt>
    <dgm:pt modelId="{4638DC36-4C07-4B55-A06D-0E316DB8AF6F}" type="parTrans" cxnId="{52381ECD-CE94-4F13-BE76-49F099BC8BEB}">
      <dgm:prSet/>
      <dgm:spPr/>
      <dgm:t>
        <a:bodyPr/>
        <a:lstStyle/>
        <a:p>
          <a:endParaRPr lang="en-US"/>
        </a:p>
      </dgm:t>
    </dgm:pt>
    <dgm:pt modelId="{441465F8-2041-44B2-A814-60A08460A01F}" type="sibTrans" cxnId="{52381ECD-CE94-4F13-BE76-49F099BC8BEB}">
      <dgm:prSet phldrT="3" phldr="0"/>
      <dgm:spPr>
        <a:solidFill>
          <a:schemeClr val="accent4">
            <a:lumMod val="75000"/>
          </a:schemeClr>
        </a:solidFill>
      </dgm:spPr>
      <dgm:t>
        <a:bodyPr/>
        <a:lstStyle/>
        <a:p>
          <a:r>
            <a:rPr lang="en-US"/>
            <a:t>3</a:t>
          </a:r>
        </a:p>
      </dgm:t>
    </dgm:pt>
    <dgm:pt modelId="{79190B24-64DA-4B50-A645-9D24D5102AA7}">
      <dgm:prSet custT="1"/>
      <dgm:spPr/>
      <dgm:t>
        <a:bodyPr/>
        <a:lstStyle/>
        <a:p>
          <a:r>
            <a:rPr lang="en-US" sz="1200" dirty="0"/>
            <a:t>Section: I</a:t>
          </a:r>
        </a:p>
      </dgm:t>
    </dgm:pt>
    <dgm:pt modelId="{418B1DE0-F8C0-411D-B956-23B79ACBDB00}" type="parTrans" cxnId="{AB0F4A4B-8564-40C4-B696-27D0080E06D6}">
      <dgm:prSet/>
      <dgm:spPr/>
      <dgm:t>
        <a:bodyPr/>
        <a:lstStyle/>
        <a:p>
          <a:endParaRPr lang="en-US"/>
        </a:p>
      </dgm:t>
    </dgm:pt>
    <dgm:pt modelId="{933E45AD-D226-4274-9647-BCEB8B53B7BC}" type="sibTrans" cxnId="{AB0F4A4B-8564-40C4-B696-27D0080E06D6}">
      <dgm:prSet/>
      <dgm:spPr/>
      <dgm:t>
        <a:bodyPr/>
        <a:lstStyle/>
        <a:p>
          <a:endParaRPr lang="en-US"/>
        </a:p>
      </dgm:t>
    </dgm:pt>
    <dgm:pt modelId="{4BC71527-5DFC-4681-AB78-49352D0EC733}">
      <dgm:prSet/>
      <dgm:spPr>
        <a:solidFill>
          <a:schemeClr val="accent1">
            <a:lumMod val="20000"/>
            <a:lumOff val="80000"/>
            <a:alpha val="90000"/>
          </a:schemeClr>
        </a:solidFill>
      </dgm:spPr>
      <dgm:t>
        <a:bodyPr/>
        <a:lstStyle/>
        <a:p>
          <a:r>
            <a:rPr lang="en-US" sz="1400" b="1" u="sng" dirty="0"/>
            <a:t>Part IV: </a:t>
          </a:r>
          <a:r>
            <a:rPr lang="en-US" sz="1400" dirty="0"/>
            <a:t>- Representations &amp; Instructions</a:t>
          </a:r>
        </a:p>
      </dgm:t>
    </dgm:pt>
    <dgm:pt modelId="{F249B2EF-972F-40FE-BCB3-84433FC8D300}" type="parTrans" cxnId="{7451A310-B425-4EB9-B89C-10DDD8257B17}">
      <dgm:prSet/>
      <dgm:spPr/>
      <dgm:t>
        <a:bodyPr/>
        <a:lstStyle/>
        <a:p>
          <a:endParaRPr lang="en-US"/>
        </a:p>
      </dgm:t>
    </dgm:pt>
    <dgm:pt modelId="{021AF206-9C15-45F3-AECF-AF0D1ED88572}" type="sibTrans" cxnId="{7451A310-B425-4EB9-B89C-10DDD8257B17}">
      <dgm:prSet phldrT="4" phldr="0"/>
      <dgm:spPr>
        <a:solidFill>
          <a:schemeClr val="accent4">
            <a:lumMod val="75000"/>
          </a:schemeClr>
        </a:solidFill>
      </dgm:spPr>
      <dgm:t>
        <a:bodyPr/>
        <a:lstStyle/>
        <a:p>
          <a:r>
            <a:rPr lang="en-US"/>
            <a:t>4</a:t>
          </a:r>
        </a:p>
      </dgm:t>
    </dgm:pt>
    <dgm:pt modelId="{EA3F7217-4C96-4E8E-89F1-E0A4703B6226}">
      <dgm:prSet custT="1"/>
      <dgm:spPr/>
      <dgm:t>
        <a:bodyPr/>
        <a:lstStyle/>
        <a:p>
          <a:r>
            <a:rPr lang="en-US" sz="1200" dirty="0"/>
            <a:t>Sections: K, L</a:t>
          </a:r>
        </a:p>
      </dgm:t>
    </dgm:pt>
    <dgm:pt modelId="{E0D01894-24AB-40DA-962E-0A6E72BFEF4C}" type="parTrans" cxnId="{BE230776-B696-42D9-A500-8A2FAF370DD5}">
      <dgm:prSet/>
      <dgm:spPr/>
      <dgm:t>
        <a:bodyPr/>
        <a:lstStyle/>
        <a:p>
          <a:endParaRPr lang="en-US"/>
        </a:p>
      </dgm:t>
    </dgm:pt>
    <dgm:pt modelId="{0D2E8393-E6FD-4557-ADC1-E66548335F6E}" type="sibTrans" cxnId="{BE230776-B696-42D9-A500-8A2FAF370DD5}">
      <dgm:prSet/>
      <dgm:spPr/>
      <dgm:t>
        <a:bodyPr/>
        <a:lstStyle/>
        <a:p>
          <a:endParaRPr lang="en-US"/>
        </a:p>
      </dgm:t>
    </dgm:pt>
    <dgm:pt modelId="{4CDC3CC7-BC30-4C2A-B17B-EDAA70E8A311}">
      <dgm:prSet custT="1"/>
      <dgm:spPr/>
      <dgm:t>
        <a:bodyPr/>
        <a:lstStyle/>
        <a:p>
          <a:r>
            <a:rPr lang="en-US" sz="1200" dirty="0"/>
            <a:t>Set aside Type </a:t>
          </a:r>
        </a:p>
      </dgm:t>
    </dgm:pt>
    <dgm:pt modelId="{9681164C-22CB-4640-AD39-FFD80416D665}" type="parTrans" cxnId="{4541652B-59CF-42A4-AB03-F42A20781D9D}">
      <dgm:prSet/>
      <dgm:spPr/>
    </dgm:pt>
    <dgm:pt modelId="{B95A2286-4CB9-46C4-BFD0-B86E3D4B44DF}" type="sibTrans" cxnId="{4541652B-59CF-42A4-AB03-F42A20781D9D}">
      <dgm:prSet/>
      <dgm:spPr/>
    </dgm:pt>
    <dgm:pt modelId="{C308A616-ADCA-4B8F-AAD6-4EA25DDF93EE}">
      <dgm:prSet custT="1"/>
      <dgm:spPr/>
      <dgm:t>
        <a:bodyPr/>
        <a:lstStyle/>
        <a:p>
          <a:r>
            <a:rPr lang="en-US" sz="1200" dirty="0"/>
            <a:t>Issuing Activity / Contracting Officer</a:t>
          </a:r>
        </a:p>
      </dgm:t>
    </dgm:pt>
    <dgm:pt modelId="{362D659B-2BF3-4528-A193-F363AD1A3DFD}" type="parTrans" cxnId="{EEFF9E79-EADB-4135-B94B-23699BA8DE1A}">
      <dgm:prSet/>
      <dgm:spPr/>
      <dgm:t>
        <a:bodyPr/>
        <a:lstStyle/>
        <a:p>
          <a:endParaRPr lang="en-US"/>
        </a:p>
      </dgm:t>
    </dgm:pt>
    <dgm:pt modelId="{32770396-A748-41B5-975A-4D0F812A3220}" type="sibTrans" cxnId="{EEFF9E79-EADB-4135-B94B-23699BA8DE1A}">
      <dgm:prSet/>
      <dgm:spPr/>
      <dgm:t>
        <a:bodyPr/>
        <a:lstStyle/>
        <a:p>
          <a:endParaRPr lang="en-US"/>
        </a:p>
      </dgm:t>
    </dgm:pt>
    <dgm:pt modelId="{DB9301A7-DD1D-4627-B2A9-692073C9C195}">
      <dgm:prSet custT="1"/>
      <dgm:spPr/>
      <dgm:t>
        <a:bodyPr/>
        <a:lstStyle/>
        <a:p>
          <a:r>
            <a:rPr lang="en-US" sz="1200" dirty="0"/>
            <a:t>Master Solicitation Revision used</a:t>
          </a:r>
        </a:p>
      </dgm:t>
    </dgm:pt>
    <dgm:pt modelId="{25E9FAC6-69D6-4C54-BBBA-7122FD112B29}" type="parTrans" cxnId="{789D0A21-7956-4E12-A426-BFDABE302368}">
      <dgm:prSet/>
      <dgm:spPr/>
      <dgm:t>
        <a:bodyPr/>
        <a:lstStyle/>
        <a:p>
          <a:endParaRPr lang="en-US"/>
        </a:p>
      </dgm:t>
    </dgm:pt>
    <dgm:pt modelId="{1D1543FF-4A50-4D03-81AF-14FE0B877E06}" type="sibTrans" cxnId="{789D0A21-7956-4E12-A426-BFDABE302368}">
      <dgm:prSet/>
      <dgm:spPr/>
      <dgm:t>
        <a:bodyPr/>
        <a:lstStyle/>
        <a:p>
          <a:endParaRPr lang="en-US"/>
        </a:p>
      </dgm:t>
    </dgm:pt>
    <dgm:pt modelId="{16811B6D-E141-4623-A6C2-D703059A3348}" type="pres">
      <dgm:prSet presAssocID="{81751B5A-6399-412C-BAE7-8215EEDD4D66}" presName="Name0" presStyleCnt="0">
        <dgm:presLayoutVars>
          <dgm:animLvl val="lvl"/>
          <dgm:resizeHandles val="exact"/>
        </dgm:presLayoutVars>
      </dgm:prSet>
      <dgm:spPr/>
    </dgm:pt>
    <dgm:pt modelId="{4C5DF863-79E3-472A-9E6F-BEFBB04BCD60}" type="pres">
      <dgm:prSet presAssocID="{67920396-FC2D-4469-A33C-4354E0021C66}" presName="compositeNode" presStyleCnt="0">
        <dgm:presLayoutVars>
          <dgm:bulletEnabled val="1"/>
        </dgm:presLayoutVars>
      </dgm:prSet>
      <dgm:spPr/>
    </dgm:pt>
    <dgm:pt modelId="{BF6DDA90-81A1-4AC9-9DAA-F51441670F0A}" type="pres">
      <dgm:prSet presAssocID="{67920396-FC2D-4469-A33C-4354E0021C66}" presName="bgRect" presStyleLbl="bgAccFollowNode1" presStyleIdx="0" presStyleCnt="4"/>
      <dgm:spPr/>
    </dgm:pt>
    <dgm:pt modelId="{2FA3E2C3-5248-45E1-AB23-6FA5CA4FFCBC}" type="pres">
      <dgm:prSet presAssocID="{21210B0D-2914-49AA-A6A8-B2105844160D}" presName="sibTransNodeCircle" presStyleLbl="alignNode1" presStyleIdx="0" presStyleCnt="8">
        <dgm:presLayoutVars>
          <dgm:chMax val="0"/>
          <dgm:bulletEnabled/>
        </dgm:presLayoutVars>
      </dgm:prSet>
      <dgm:spPr/>
    </dgm:pt>
    <dgm:pt modelId="{6EDA9226-361B-42DD-A409-A82D40020F76}" type="pres">
      <dgm:prSet presAssocID="{67920396-FC2D-4469-A33C-4354E0021C66}" presName="bottomLine" presStyleLbl="alignNode1" presStyleIdx="1" presStyleCnt="8">
        <dgm:presLayoutVars/>
      </dgm:prSet>
      <dgm:spPr>
        <a:ln>
          <a:solidFill>
            <a:schemeClr val="accent2"/>
          </a:solidFill>
        </a:ln>
      </dgm:spPr>
    </dgm:pt>
    <dgm:pt modelId="{FC78BB79-A0F6-4EF2-8FAC-3B3AB5CDD054}" type="pres">
      <dgm:prSet presAssocID="{67920396-FC2D-4469-A33C-4354E0021C66}" presName="nodeText" presStyleLbl="bgAccFollowNode1" presStyleIdx="0" presStyleCnt="4">
        <dgm:presLayoutVars>
          <dgm:bulletEnabled val="1"/>
        </dgm:presLayoutVars>
      </dgm:prSet>
      <dgm:spPr/>
    </dgm:pt>
    <dgm:pt modelId="{D71671F1-7853-4673-AB09-63A427B4431E}" type="pres">
      <dgm:prSet presAssocID="{21210B0D-2914-49AA-A6A8-B2105844160D}" presName="sibTrans" presStyleCnt="0"/>
      <dgm:spPr/>
    </dgm:pt>
    <dgm:pt modelId="{33188965-4C62-4FC5-8116-DA4D79534029}" type="pres">
      <dgm:prSet presAssocID="{A93AEA2D-21D5-4421-9901-076F87185240}" presName="compositeNode" presStyleCnt="0">
        <dgm:presLayoutVars>
          <dgm:bulletEnabled val="1"/>
        </dgm:presLayoutVars>
      </dgm:prSet>
      <dgm:spPr/>
    </dgm:pt>
    <dgm:pt modelId="{4DBE495D-3820-48CD-9834-36E17AF381A6}" type="pres">
      <dgm:prSet presAssocID="{A93AEA2D-21D5-4421-9901-076F87185240}" presName="bgRect" presStyleLbl="bgAccFollowNode1" presStyleIdx="1" presStyleCnt="4"/>
      <dgm:spPr/>
    </dgm:pt>
    <dgm:pt modelId="{B13FD6D5-B4F8-4D42-B358-EF94F217C03A}" type="pres">
      <dgm:prSet presAssocID="{BBACACAC-C662-4BE8-8C7A-ED26F0792BC8}" presName="sibTransNodeCircle" presStyleLbl="alignNode1" presStyleIdx="2" presStyleCnt="8">
        <dgm:presLayoutVars>
          <dgm:chMax val="0"/>
          <dgm:bulletEnabled/>
        </dgm:presLayoutVars>
      </dgm:prSet>
      <dgm:spPr/>
    </dgm:pt>
    <dgm:pt modelId="{A85290E3-20D1-49AF-9818-069E73EC887D}" type="pres">
      <dgm:prSet presAssocID="{A93AEA2D-21D5-4421-9901-076F87185240}" presName="bottomLine" presStyleLbl="alignNode1" presStyleIdx="3" presStyleCnt="8">
        <dgm:presLayoutVars/>
      </dgm:prSet>
      <dgm:spPr>
        <a:ln>
          <a:solidFill>
            <a:schemeClr val="accent2"/>
          </a:solidFill>
        </a:ln>
      </dgm:spPr>
    </dgm:pt>
    <dgm:pt modelId="{D45FD48D-9F61-4172-8B15-EAAB9C761B58}" type="pres">
      <dgm:prSet presAssocID="{A93AEA2D-21D5-4421-9901-076F87185240}" presName="nodeText" presStyleLbl="bgAccFollowNode1" presStyleIdx="1" presStyleCnt="4">
        <dgm:presLayoutVars>
          <dgm:bulletEnabled val="1"/>
        </dgm:presLayoutVars>
      </dgm:prSet>
      <dgm:spPr/>
    </dgm:pt>
    <dgm:pt modelId="{34D4E3D1-6411-4D05-B1E9-F2BBC3E6EC21}" type="pres">
      <dgm:prSet presAssocID="{BBACACAC-C662-4BE8-8C7A-ED26F0792BC8}" presName="sibTrans" presStyleCnt="0"/>
      <dgm:spPr/>
    </dgm:pt>
    <dgm:pt modelId="{201FE98D-C153-4BBC-B8CD-72049EBA88F9}" type="pres">
      <dgm:prSet presAssocID="{A86EA599-9F31-4D17-8ADF-3088DB9D6A36}" presName="compositeNode" presStyleCnt="0">
        <dgm:presLayoutVars>
          <dgm:bulletEnabled val="1"/>
        </dgm:presLayoutVars>
      </dgm:prSet>
      <dgm:spPr/>
    </dgm:pt>
    <dgm:pt modelId="{955D63AC-B76B-496A-A988-B5C6E9FDF25B}" type="pres">
      <dgm:prSet presAssocID="{A86EA599-9F31-4D17-8ADF-3088DB9D6A36}" presName="bgRect" presStyleLbl="bgAccFollowNode1" presStyleIdx="2" presStyleCnt="4"/>
      <dgm:spPr/>
    </dgm:pt>
    <dgm:pt modelId="{3AE8FD25-DC6C-4CF2-B71E-DB9725743A87}" type="pres">
      <dgm:prSet presAssocID="{441465F8-2041-44B2-A814-60A08460A01F}" presName="sibTransNodeCircle" presStyleLbl="alignNode1" presStyleIdx="4" presStyleCnt="8">
        <dgm:presLayoutVars>
          <dgm:chMax val="0"/>
          <dgm:bulletEnabled/>
        </dgm:presLayoutVars>
      </dgm:prSet>
      <dgm:spPr/>
    </dgm:pt>
    <dgm:pt modelId="{7DA5B0BE-DAED-44BD-8F26-2E1B30E06BCE}" type="pres">
      <dgm:prSet presAssocID="{A86EA599-9F31-4D17-8ADF-3088DB9D6A36}" presName="bottomLine" presStyleLbl="alignNode1" presStyleIdx="5" presStyleCnt="8">
        <dgm:presLayoutVars/>
      </dgm:prSet>
      <dgm:spPr>
        <a:ln>
          <a:solidFill>
            <a:schemeClr val="accent2"/>
          </a:solidFill>
        </a:ln>
      </dgm:spPr>
    </dgm:pt>
    <dgm:pt modelId="{14193BCB-6C0A-4F24-970B-88AF01FC4BFA}" type="pres">
      <dgm:prSet presAssocID="{A86EA599-9F31-4D17-8ADF-3088DB9D6A36}" presName="nodeText" presStyleLbl="bgAccFollowNode1" presStyleIdx="2" presStyleCnt="4">
        <dgm:presLayoutVars>
          <dgm:bulletEnabled val="1"/>
        </dgm:presLayoutVars>
      </dgm:prSet>
      <dgm:spPr/>
    </dgm:pt>
    <dgm:pt modelId="{0EF86CF4-127E-4475-98CC-8F86D167C484}" type="pres">
      <dgm:prSet presAssocID="{441465F8-2041-44B2-A814-60A08460A01F}" presName="sibTrans" presStyleCnt="0"/>
      <dgm:spPr/>
    </dgm:pt>
    <dgm:pt modelId="{85553433-EC63-4E59-BDA7-462F39AA006A}" type="pres">
      <dgm:prSet presAssocID="{4BC71527-5DFC-4681-AB78-49352D0EC733}" presName="compositeNode" presStyleCnt="0">
        <dgm:presLayoutVars>
          <dgm:bulletEnabled val="1"/>
        </dgm:presLayoutVars>
      </dgm:prSet>
      <dgm:spPr/>
    </dgm:pt>
    <dgm:pt modelId="{1DBA6FD4-AAAD-40AA-BD7F-AE9C917E1C76}" type="pres">
      <dgm:prSet presAssocID="{4BC71527-5DFC-4681-AB78-49352D0EC733}" presName="bgRect" presStyleLbl="bgAccFollowNode1" presStyleIdx="3" presStyleCnt="4"/>
      <dgm:spPr/>
    </dgm:pt>
    <dgm:pt modelId="{4017D578-4CA0-4CA8-BE5C-2B9F4962BC9D}" type="pres">
      <dgm:prSet presAssocID="{021AF206-9C15-45F3-AECF-AF0D1ED88572}" presName="sibTransNodeCircle" presStyleLbl="alignNode1" presStyleIdx="6" presStyleCnt="8">
        <dgm:presLayoutVars>
          <dgm:chMax val="0"/>
          <dgm:bulletEnabled/>
        </dgm:presLayoutVars>
      </dgm:prSet>
      <dgm:spPr/>
    </dgm:pt>
    <dgm:pt modelId="{40F22073-921E-4031-BE59-5981FA94D970}" type="pres">
      <dgm:prSet presAssocID="{4BC71527-5DFC-4681-AB78-49352D0EC733}" presName="bottomLine" presStyleLbl="alignNode1" presStyleIdx="7" presStyleCnt="8">
        <dgm:presLayoutVars/>
      </dgm:prSet>
      <dgm:spPr>
        <a:ln>
          <a:solidFill>
            <a:schemeClr val="accent2"/>
          </a:solidFill>
        </a:ln>
      </dgm:spPr>
    </dgm:pt>
    <dgm:pt modelId="{6FC5CF40-39CD-45F1-A989-AE81C2978C08}" type="pres">
      <dgm:prSet presAssocID="{4BC71527-5DFC-4681-AB78-49352D0EC733}" presName="nodeText" presStyleLbl="bgAccFollowNode1" presStyleIdx="3" presStyleCnt="4">
        <dgm:presLayoutVars>
          <dgm:bulletEnabled val="1"/>
        </dgm:presLayoutVars>
      </dgm:prSet>
      <dgm:spPr/>
    </dgm:pt>
  </dgm:ptLst>
  <dgm:cxnLst>
    <dgm:cxn modelId="{0635DC0A-6A33-47FD-8F5D-F8463F6E3C1F}" type="presOf" srcId="{79190B24-64DA-4B50-A645-9D24D5102AA7}" destId="{14193BCB-6C0A-4F24-970B-88AF01FC4BFA}" srcOrd="0" destOrd="1" presId="urn:microsoft.com/office/officeart/2016/7/layout/BasicLinearProcessNumbered"/>
    <dgm:cxn modelId="{A7821A0F-F607-4F34-AF1F-52500820D776}" type="presOf" srcId="{21210B0D-2914-49AA-A6A8-B2105844160D}" destId="{2FA3E2C3-5248-45E1-AB23-6FA5CA4FFCBC}" srcOrd="0" destOrd="0" presId="urn:microsoft.com/office/officeart/2016/7/layout/BasicLinearProcessNumbered"/>
    <dgm:cxn modelId="{7451A310-B425-4EB9-B89C-10DDD8257B17}" srcId="{81751B5A-6399-412C-BAE7-8215EEDD4D66}" destId="{4BC71527-5DFC-4681-AB78-49352D0EC733}" srcOrd="3" destOrd="0" parTransId="{F249B2EF-972F-40FE-BCB3-84433FC8D300}" sibTransId="{021AF206-9C15-45F3-AECF-AF0D1ED88572}"/>
    <dgm:cxn modelId="{14F3A919-3E1B-4727-99EC-BCE206717954}" type="presOf" srcId="{67920396-FC2D-4469-A33C-4354E0021C66}" destId="{FC78BB79-A0F6-4EF2-8FAC-3B3AB5CDD054}" srcOrd="1" destOrd="0" presId="urn:microsoft.com/office/officeart/2016/7/layout/BasicLinearProcessNumbered"/>
    <dgm:cxn modelId="{27E64E1F-6B73-46BF-AF41-AB4B78702B79}" type="presOf" srcId="{F58D2E23-DC4F-4FAF-A1DF-F5DE66F38F12}" destId="{D45FD48D-9F61-4172-8B15-EAAB9C761B58}" srcOrd="0" destOrd="1" presId="urn:microsoft.com/office/officeart/2016/7/layout/BasicLinearProcessNumbered"/>
    <dgm:cxn modelId="{789D0A21-7956-4E12-A426-BFDABE302368}" srcId="{67920396-FC2D-4469-A33C-4354E0021C66}" destId="{DB9301A7-DD1D-4627-B2A9-692073C9C195}" srcOrd="3" destOrd="0" parTransId="{25E9FAC6-69D6-4C54-BBBA-7122FD112B29}" sibTransId="{1D1543FF-4A50-4D03-81AF-14FE0B877E06}"/>
    <dgm:cxn modelId="{30DA5928-8872-41F2-9E90-D75F666D574D}" srcId="{A93AEA2D-21D5-4421-9901-076F87185240}" destId="{F58D2E23-DC4F-4FAF-A1DF-F5DE66F38F12}" srcOrd="0" destOrd="0" parTransId="{7776BD36-52D6-4A09-9E27-BC13195E27B0}" sibTransId="{E3F19611-9C9F-4810-B0C0-75629C85F135}"/>
    <dgm:cxn modelId="{4541652B-59CF-42A4-AB03-F42A20781D9D}" srcId="{67920396-FC2D-4469-A33C-4354E0021C66}" destId="{4CDC3CC7-BC30-4C2A-B17B-EDAA70E8A311}" srcOrd="1" destOrd="0" parTransId="{9681164C-22CB-4640-AD39-FFD80416D665}" sibTransId="{B95A2286-4CB9-46C4-BFD0-B86E3D4B44DF}"/>
    <dgm:cxn modelId="{1B4E4E36-E18C-4674-8AEA-C32F2B4C742C}" type="presOf" srcId="{A93AEA2D-21D5-4421-9901-076F87185240}" destId="{4DBE495D-3820-48CD-9834-36E17AF381A6}" srcOrd="0" destOrd="0" presId="urn:microsoft.com/office/officeart/2016/7/layout/BasicLinearProcessNumbered"/>
    <dgm:cxn modelId="{5C8B6737-695C-4448-84E0-536778C22433}" srcId="{81751B5A-6399-412C-BAE7-8215EEDD4D66}" destId="{67920396-FC2D-4469-A33C-4354E0021C66}" srcOrd="0" destOrd="0" parTransId="{20E5B050-96DB-4974-960C-AFF450B77C84}" sibTransId="{21210B0D-2914-49AA-A6A8-B2105844160D}"/>
    <dgm:cxn modelId="{A4215663-C7E3-4E3B-9A5A-A720B645264D}" type="presOf" srcId="{81751B5A-6399-412C-BAE7-8215EEDD4D66}" destId="{16811B6D-E141-4623-A6C2-D703059A3348}" srcOrd="0" destOrd="0" presId="urn:microsoft.com/office/officeart/2016/7/layout/BasicLinearProcessNumbered"/>
    <dgm:cxn modelId="{AB0F4A4B-8564-40C4-B696-27D0080E06D6}" srcId="{A86EA599-9F31-4D17-8ADF-3088DB9D6A36}" destId="{79190B24-64DA-4B50-A645-9D24D5102AA7}" srcOrd="0" destOrd="0" parTransId="{418B1DE0-F8C0-411D-B956-23B79ACBDB00}" sibTransId="{933E45AD-D226-4274-9647-BCEB8B53B7BC}"/>
    <dgm:cxn modelId="{6F79DE4F-19D0-4674-8DB0-A304ED4604AA}" type="presOf" srcId="{54788A9F-3571-4D3C-869A-11D515338DBE}" destId="{FC78BB79-A0F6-4EF2-8FAC-3B3AB5CDD054}" srcOrd="0" destOrd="1" presId="urn:microsoft.com/office/officeart/2016/7/layout/BasicLinearProcessNumbered"/>
    <dgm:cxn modelId="{BE230776-B696-42D9-A500-8A2FAF370DD5}" srcId="{4BC71527-5DFC-4681-AB78-49352D0EC733}" destId="{EA3F7217-4C96-4E8E-89F1-E0A4703B6226}" srcOrd="0" destOrd="0" parTransId="{E0D01894-24AB-40DA-962E-0A6E72BFEF4C}" sibTransId="{0D2E8393-E6FD-4557-ADC1-E66548335F6E}"/>
    <dgm:cxn modelId="{5FDF5458-26D7-42D9-9860-B8E1130FBD22}" type="presOf" srcId="{4BC71527-5DFC-4681-AB78-49352D0EC733}" destId="{6FC5CF40-39CD-45F1-A989-AE81C2978C08}" srcOrd="1" destOrd="0" presId="urn:microsoft.com/office/officeart/2016/7/layout/BasicLinearProcessNumbered"/>
    <dgm:cxn modelId="{EEFF9E79-EADB-4135-B94B-23699BA8DE1A}" srcId="{67920396-FC2D-4469-A33C-4354E0021C66}" destId="{C308A616-ADCA-4B8F-AAD6-4EA25DDF93EE}" srcOrd="2" destOrd="0" parTransId="{362D659B-2BF3-4528-A193-F363AD1A3DFD}" sibTransId="{32770396-A748-41B5-975A-4D0F812A3220}"/>
    <dgm:cxn modelId="{B938C179-EB55-4BBC-BBD4-BE8952FF818D}" type="presOf" srcId="{4BC71527-5DFC-4681-AB78-49352D0EC733}" destId="{1DBA6FD4-AAAD-40AA-BD7F-AE9C917E1C76}" srcOrd="0" destOrd="0" presId="urn:microsoft.com/office/officeart/2016/7/layout/BasicLinearProcessNumbered"/>
    <dgm:cxn modelId="{89A65193-D796-415C-97D9-43202D5AA2E3}" type="presOf" srcId="{DB9301A7-DD1D-4627-B2A9-692073C9C195}" destId="{FC78BB79-A0F6-4EF2-8FAC-3B3AB5CDD054}" srcOrd="0" destOrd="4" presId="urn:microsoft.com/office/officeart/2016/7/layout/BasicLinearProcessNumbered"/>
    <dgm:cxn modelId="{F1846E96-97D8-45C9-BA1E-EAAF1E497E84}" srcId="{67920396-FC2D-4469-A33C-4354E0021C66}" destId="{54788A9F-3571-4D3C-869A-11D515338DBE}" srcOrd="0" destOrd="0" parTransId="{169D6C8B-4DB6-45C5-99CD-2BFEE376842E}" sibTransId="{84E1FA74-DEAA-4EF2-AB03-A99850F4CB1B}"/>
    <dgm:cxn modelId="{589E7797-0D5D-414C-A195-2338B341848E}" type="presOf" srcId="{4CDC3CC7-BC30-4C2A-B17B-EDAA70E8A311}" destId="{FC78BB79-A0F6-4EF2-8FAC-3B3AB5CDD054}" srcOrd="0" destOrd="2" presId="urn:microsoft.com/office/officeart/2016/7/layout/BasicLinearProcessNumbered"/>
    <dgm:cxn modelId="{9E062598-6330-46EB-AF59-2C415FADF6B2}" type="presOf" srcId="{441465F8-2041-44B2-A814-60A08460A01F}" destId="{3AE8FD25-DC6C-4CF2-B71E-DB9725743A87}" srcOrd="0" destOrd="0" presId="urn:microsoft.com/office/officeart/2016/7/layout/BasicLinearProcessNumbered"/>
    <dgm:cxn modelId="{6E7025A2-4074-43E2-9FCE-DA9A109979D7}" type="presOf" srcId="{67920396-FC2D-4469-A33C-4354E0021C66}" destId="{BF6DDA90-81A1-4AC9-9DAA-F51441670F0A}" srcOrd="0" destOrd="0" presId="urn:microsoft.com/office/officeart/2016/7/layout/BasicLinearProcessNumbered"/>
    <dgm:cxn modelId="{328505B5-D7EF-43A2-A854-E131B1308BD8}" type="presOf" srcId="{C308A616-ADCA-4B8F-AAD6-4EA25DDF93EE}" destId="{FC78BB79-A0F6-4EF2-8FAC-3B3AB5CDD054}" srcOrd="0" destOrd="3" presId="urn:microsoft.com/office/officeart/2016/7/layout/BasicLinearProcessNumbered"/>
    <dgm:cxn modelId="{249770BD-AC05-45FC-8B2E-F628B6055162}" srcId="{81751B5A-6399-412C-BAE7-8215EEDD4D66}" destId="{A93AEA2D-21D5-4421-9901-076F87185240}" srcOrd="1" destOrd="0" parTransId="{DBC6B251-C7F5-41EC-AAF7-A3CF4943E5C4}" sibTransId="{BBACACAC-C662-4BE8-8C7A-ED26F0792BC8}"/>
    <dgm:cxn modelId="{61631BC4-CD21-4983-B965-A967C283D029}" type="presOf" srcId="{EA3F7217-4C96-4E8E-89F1-E0A4703B6226}" destId="{6FC5CF40-39CD-45F1-A989-AE81C2978C08}" srcOrd="0" destOrd="1" presId="urn:microsoft.com/office/officeart/2016/7/layout/BasicLinearProcessNumbered"/>
    <dgm:cxn modelId="{E9AC52C4-B4C8-4395-B375-F6264733F038}" type="presOf" srcId="{BBACACAC-C662-4BE8-8C7A-ED26F0792BC8}" destId="{B13FD6D5-B4F8-4D42-B358-EF94F217C03A}" srcOrd="0" destOrd="0" presId="urn:microsoft.com/office/officeart/2016/7/layout/BasicLinearProcessNumbered"/>
    <dgm:cxn modelId="{C2F817C7-875B-4EE7-B2E6-8F91106C9860}" type="presOf" srcId="{021AF206-9C15-45F3-AECF-AF0D1ED88572}" destId="{4017D578-4CA0-4CA8-BE5C-2B9F4962BC9D}" srcOrd="0" destOrd="0" presId="urn:microsoft.com/office/officeart/2016/7/layout/BasicLinearProcessNumbered"/>
    <dgm:cxn modelId="{52381ECD-CE94-4F13-BE76-49F099BC8BEB}" srcId="{81751B5A-6399-412C-BAE7-8215EEDD4D66}" destId="{A86EA599-9F31-4D17-8ADF-3088DB9D6A36}" srcOrd="2" destOrd="0" parTransId="{4638DC36-4C07-4B55-A06D-0E316DB8AF6F}" sibTransId="{441465F8-2041-44B2-A814-60A08460A01F}"/>
    <dgm:cxn modelId="{D33207D2-B320-4EC0-80D3-D8CE89E2319F}" type="presOf" srcId="{A86EA599-9F31-4D17-8ADF-3088DB9D6A36}" destId="{955D63AC-B76B-496A-A988-B5C6E9FDF25B}" srcOrd="0" destOrd="0" presId="urn:microsoft.com/office/officeart/2016/7/layout/BasicLinearProcessNumbered"/>
    <dgm:cxn modelId="{2D814DF6-E09B-4102-9B60-2E5A659629D2}" type="presOf" srcId="{A86EA599-9F31-4D17-8ADF-3088DB9D6A36}" destId="{14193BCB-6C0A-4F24-970B-88AF01FC4BFA}" srcOrd="1" destOrd="0" presId="urn:microsoft.com/office/officeart/2016/7/layout/BasicLinearProcessNumbered"/>
    <dgm:cxn modelId="{6CE7F8FE-58EF-4FDF-B3DC-58D114154669}" type="presOf" srcId="{A93AEA2D-21D5-4421-9901-076F87185240}" destId="{D45FD48D-9F61-4172-8B15-EAAB9C761B58}" srcOrd="1" destOrd="0" presId="urn:microsoft.com/office/officeart/2016/7/layout/BasicLinearProcessNumbered"/>
    <dgm:cxn modelId="{BB3A8B6E-942D-4A70-A06B-F83C9E70F0AA}" type="presParOf" srcId="{16811B6D-E141-4623-A6C2-D703059A3348}" destId="{4C5DF863-79E3-472A-9E6F-BEFBB04BCD60}" srcOrd="0" destOrd="0" presId="urn:microsoft.com/office/officeart/2016/7/layout/BasicLinearProcessNumbered"/>
    <dgm:cxn modelId="{EE654678-9A35-43AE-9B6A-C6561401BB44}" type="presParOf" srcId="{4C5DF863-79E3-472A-9E6F-BEFBB04BCD60}" destId="{BF6DDA90-81A1-4AC9-9DAA-F51441670F0A}" srcOrd="0" destOrd="0" presId="urn:microsoft.com/office/officeart/2016/7/layout/BasicLinearProcessNumbered"/>
    <dgm:cxn modelId="{E80B9C1A-0537-4226-872C-DFDCDC327529}" type="presParOf" srcId="{4C5DF863-79E3-472A-9E6F-BEFBB04BCD60}" destId="{2FA3E2C3-5248-45E1-AB23-6FA5CA4FFCBC}" srcOrd="1" destOrd="0" presId="urn:microsoft.com/office/officeart/2016/7/layout/BasicLinearProcessNumbered"/>
    <dgm:cxn modelId="{5202584F-1A72-40A6-96F2-4661226BF57F}" type="presParOf" srcId="{4C5DF863-79E3-472A-9E6F-BEFBB04BCD60}" destId="{6EDA9226-361B-42DD-A409-A82D40020F76}" srcOrd="2" destOrd="0" presId="urn:microsoft.com/office/officeart/2016/7/layout/BasicLinearProcessNumbered"/>
    <dgm:cxn modelId="{BEE8B449-2EE1-4E71-BCAE-4DBD8136830A}" type="presParOf" srcId="{4C5DF863-79E3-472A-9E6F-BEFBB04BCD60}" destId="{FC78BB79-A0F6-4EF2-8FAC-3B3AB5CDD054}" srcOrd="3" destOrd="0" presId="urn:microsoft.com/office/officeart/2016/7/layout/BasicLinearProcessNumbered"/>
    <dgm:cxn modelId="{AC4966F4-844C-4209-A9E8-D7E4A238359D}" type="presParOf" srcId="{16811B6D-E141-4623-A6C2-D703059A3348}" destId="{D71671F1-7853-4673-AB09-63A427B4431E}" srcOrd="1" destOrd="0" presId="urn:microsoft.com/office/officeart/2016/7/layout/BasicLinearProcessNumbered"/>
    <dgm:cxn modelId="{521A655A-1B70-4B2D-A000-70C1051629DF}" type="presParOf" srcId="{16811B6D-E141-4623-A6C2-D703059A3348}" destId="{33188965-4C62-4FC5-8116-DA4D79534029}" srcOrd="2" destOrd="0" presId="urn:microsoft.com/office/officeart/2016/7/layout/BasicLinearProcessNumbered"/>
    <dgm:cxn modelId="{84895225-43B6-4EF7-8FE7-CAD7C5422A2F}" type="presParOf" srcId="{33188965-4C62-4FC5-8116-DA4D79534029}" destId="{4DBE495D-3820-48CD-9834-36E17AF381A6}" srcOrd="0" destOrd="0" presId="urn:microsoft.com/office/officeart/2016/7/layout/BasicLinearProcessNumbered"/>
    <dgm:cxn modelId="{F053D73E-ABA8-471E-9C05-57C9C812F125}" type="presParOf" srcId="{33188965-4C62-4FC5-8116-DA4D79534029}" destId="{B13FD6D5-B4F8-4D42-B358-EF94F217C03A}" srcOrd="1" destOrd="0" presId="urn:microsoft.com/office/officeart/2016/7/layout/BasicLinearProcessNumbered"/>
    <dgm:cxn modelId="{FADA175B-941F-40DB-9322-F9930C38DCFB}" type="presParOf" srcId="{33188965-4C62-4FC5-8116-DA4D79534029}" destId="{A85290E3-20D1-49AF-9818-069E73EC887D}" srcOrd="2" destOrd="0" presId="urn:microsoft.com/office/officeart/2016/7/layout/BasicLinearProcessNumbered"/>
    <dgm:cxn modelId="{CE7D180A-3F9A-4BC7-9F73-6F1CBDF51BA4}" type="presParOf" srcId="{33188965-4C62-4FC5-8116-DA4D79534029}" destId="{D45FD48D-9F61-4172-8B15-EAAB9C761B58}" srcOrd="3" destOrd="0" presId="urn:microsoft.com/office/officeart/2016/7/layout/BasicLinearProcessNumbered"/>
    <dgm:cxn modelId="{699E0384-11D1-404E-9B31-D9F19A639399}" type="presParOf" srcId="{16811B6D-E141-4623-A6C2-D703059A3348}" destId="{34D4E3D1-6411-4D05-B1E9-F2BBC3E6EC21}" srcOrd="3" destOrd="0" presId="urn:microsoft.com/office/officeart/2016/7/layout/BasicLinearProcessNumbered"/>
    <dgm:cxn modelId="{3E942F3F-723D-4212-B74E-20BB0CAB6B24}" type="presParOf" srcId="{16811B6D-E141-4623-A6C2-D703059A3348}" destId="{201FE98D-C153-4BBC-B8CD-72049EBA88F9}" srcOrd="4" destOrd="0" presId="urn:microsoft.com/office/officeart/2016/7/layout/BasicLinearProcessNumbered"/>
    <dgm:cxn modelId="{C42308DA-C56B-4396-B4F3-DFB0A83CC7BC}" type="presParOf" srcId="{201FE98D-C153-4BBC-B8CD-72049EBA88F9}" destId="{955D63AC-B76B-496A-A988-B5C6E9FDF25B}" srcOrd="0" destOrd="0" presId="urn:microsoft.com/office/officeart/2016/7/layout/BasicLinearProcessNumbered"/>
    <dgm:cxn modelId="{B450B2B0-DCF0-456B-BAF0-02A418B7A066}" type="presParOf" srcId="{201FE98D-C153-4BBC-B8CD-72049EBA88F9}" destId="{3AE8FD25-DC6C-4CF2-B71E-DB9725743A87}" srcOrd="1" destOrd="0" presId="urn:microsoft.com/office/officeart/2016/7/layout/BasicLinearProcessNumbered"/>
    <dgm:cxn modelId="{1A0BDB7A-53D4-4176-886A-AB89995902DB}" type="presParOf" srcId="{201FE98D-C153-4BBC-B8CD-72049EBA88F9}" destId="{7DA5B0BE-DAED-44BD-8F26-2E1B30E06BCE}" srcOrd="2" destOrd="0" presId="urn:microsoft.com/office/officeart/2016/7/layout/BasicLinearProcessNumbered"/>
    <dgm:cxn modelId="{1655168E-5A51-434A-824E-5FB3094F227A}" type="presParOf" srcId="{201FE98D-C153-4BBC-B8CD-72049EBA88F9}" destId="{14193BCB-6C0A-4F24-970B-88AF01FC4BFA}" srcOrd="3" destOrd="0" presId="urn:microsoft.com/office/officeart/2016/7/layout/BasicLinearProcessNumbered"/>
    <dgm:cxn modelId="{66977B85-A3DD-4F01-8A95-EEC1D4FD37E5}" type="presParOf" srcId="{16811B6D-E141-4623-A6C2-D703059A3348}" destId="{0EF86CF4-127E-4475-98CC-8F86D167C484}" srcOrd="5" destOrd="0" presId="urn:microsoft.com/office/officeart/2016/7/layout/BasicLinearProcessNumbered"/>
    <dgm:cxn modelId="{0443C74F-5AB9-4CF2-AA9C-2C4637837DE3}" type="presParOf" srcId="{16811B6D-E141-4623-A6C2-D703059A3348}" destId="{85553433-EC63-4E59-BDA7-462F39AA006A}" srcOrd="6" destOrd="0" presId="urn:microsoft.com/office/officeart/2016/7/layout/BasicLinearProcessNumbered"/>
    <dgm:cxn modelId="{DAB8D159-C5DF-4FA0-945D-3C034431146F}" type="presParOf" srcId="{85553433-EC63-4E59-BDA7-462F39AA006A}" destId="{1DBA6FD4-AAAD-40AA-BD7F-AE9C917E1C76}" srcOrd="0" destOrd="0" presId="urn:microsoft.com/office/officeart/2016/7/layout/BasicLinearProcessNumbered"/>
    <dgm:cxn modelId="{5FAD8C72-01F5-4615-8F54-CCE022913F29}" type="presParOf" srcId="{85553433-EC63-4E59-BDA7-462F39AA006A}" destId="{4017D578-4CA0-4CA8-BE5C-2B9F4962BC9D}" srcOrd="1" destOrd="0" presId="urn:microsoft.com/office/officeart/2016/7/layout/BasicLinearProcessNumbered"/>
    <dgm:cxn modelId="{ABFDA5AD-09AC-4EC1-AE93-F025EE96F121}" type="presParOf" srcId="{85553433-EC63-4E59-BDA7-462F39AA006A}" destId="{40F22073-921E-4031-BE59-5981FA94D970}" srcOrd="2" destOrd="0" presId="urn:microsoft.com/office/officeart/2016/7/layout/BasicLinearProcessNumbered"/>
    <dgm:cxn modelId="{1F139E9C-4421-4370-AA86-22663BA317DC}" type="presParOf" srcId="{85553433-EC63-4E59-BDA7-462F39AA006A}" destId="{6FC5CF40-39CD-45F1-A989-AE81C2978C08}"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1751B5A-6399-412C-BAE7-8215EEDD4D66}" type="doc">
      <dgm:prSet loTypeId="urn:microsoft.com/office/officeart/2016/7/layout/BasicLinearProcessNumbered" loCatId="process" qsTypeId="urn:microsoft.com/office/officeart/2005/8/quickstyle/simple1" qsCatId="simple" csTypeId="urn:microsoft.com/office/officeart/2005/8/colors/accent5_2" csCatId="accent5" phldr="1"/>
      <dgm:spPr/>
      <dgm:t>
        <a:bodyPr/>
        <a:lstStyle/>
        <a:p>
          <a:endParaRPr lang="en-US"/>
        </a:p>
      </dgm:t>
    </dgm:pt>
    <dgm:pt modelId="{E94A1B24-BE00-4506-BAA0-DA30778CB534}">
      <dgm:prSet/>
      <dgm:spPr>
        <a:solidFill>
          <a:schemeClr val="accent1">
            <a:lumMod val="20000"/>
            <a:lumOff val="80000"/>
            <a:alpha val="90000"/>
          </a:schemeClr>
        </a:solidFill>
      </dgm:spPr>
      <dgm:t>
        <a:bodyPr/>
        <a:lstStyle/>
        <a:p>
          <a:r>
            <a:rPr lang="en-US" sz="1100" b="1" u="sng" dirty="0"/>
            <a:t>Section A: </a:t>
          </a:r>
          <a:r>
            <a:rPr lang="en-US" sz="1100" dirty="0"/>
            <a:t>Cover Sheet</a:t>
          </a:r>
        </a:p>
      </dgm:t>
    </dgm:pt>
    <dgm:pt modelId="{7A4D7B26-F193-4BFB-8FC6-9F2F838CEA86}" type="parTrans" cxnId="{235E4ACB-B7D6-4776-9ACD-7A5E0ECD4B49}">
      <dgm:prSet/>
      <dgm:spPr/>
      <dgm:t>
        <a:bodyPr/>
        <a:lstStyle/>
        <a:p>
          <a:endParaRPr lang="en-US"/>
        </a:p>
      </dgm:t>
    </dgm:pt>
    <dgm:pt modelId="{33A6B428-8B78-4A7E-BBFB-34825229BD45}" type="sibTrans" cxnId="{235E4ACB-B7D6-4776-9ACD-7A5E0ECD4B49}">
      <dgm:prSet phldrT="1"/>
      <dgm:spPr>
        <a:solidFill>
          <a:schemeClr val="accent4">
            <a:lumMod val="75000"/>
          </a:schemeClr>
        </a:solidFill>
      </dgm:spPr>
      <dgm:t>
        <a:bodyPr/>
        <a:lstStyle/>
        <a:p>
          <a:r>
            <a:rPr lang="en-US"/>
            <a:t>1</a:t>
          </a:r>
        </a:p>
      </dgm:t>
    </dgm:pt>
    <dgm:pt modelId="{DE407C4A-90E2-4427-9177-A464B14214A2}">
      <dgm:prSet custT="1"/>
      <dgm:spPr/>
      <dgm:t>
        <a:bodyPr/>
        <a:lstStyle/>
        <a:p>
          <a:r>
            <a:rPr lang="en-US" sz="1200" dirty="0"/>
            <a:t>Return by date &amp; time</a:t>
          </a:r>
        </a:p>
      </dgm:t>
    </dgm:pt>
    <dgm:pt modelId="{D04FB233-C4F9-454A-A609-F731D977C98D}" type="parTrans" cxnId="{05CB47A0-FF12-493B-BA88-86C819549ED7}">
      <dgm:prSet/>
      <dgm:spPr/>
      <dgm:t>
        <a:bodyPr/>
        <a:lstStyle/>
        <a:p>
          <a:endParaRPr lang="en-US"/>
        </a:p>
      </dgm:t>
    </dgm:pt>
    <dgm:pt modelId="{2397AD82-B542-47F1-9B8C-E49A9C98FB78}" type="sibTrans" cxnId="{05CB47A0-FF12-493B-BA88-86C819549ED7}">
      <dgm:prSet/>
      <dgm:spPr/>
      <dgm:t>
        <a:bodyPr/>
        <a:lstStyle/>
        <a:p>
          <a:endParaRPr lang="en-US"/>
        </a:p>
      </dgm:t>
    </dgm:pt>
    <dgm:pt modelId="{0AA16731-C1D5-492C-A5BC-AFD22DEE9DD0}">
      <dgm:prSet custT="1"/>
      <dgm:spPr/>
      <dgm:t>
        <a:bodyPr/>
        <a:lstStyle/>
        <a:p>
          <a:r>
            <a:rPr lang="en-US" sz="1200" dirty="0"/>
            <a:t>Set-a-side Type </a:t>
          </a:r>
        </a:p>
      </dgm:t>
    </dgm:pt>
    <dgm:pt modelId="{5D8C55E6-3DDD-4194-9508-5F48464505E1}" type="parTrans" cxnId="{1E68E9E0-DF48-4855-AA09-49856D3C2B13}">
      <dgm:prSet/>
      <dgm:spPr/>
      <dgm:t>
        <a:bodyPr/>
        <a:lstStyle/>
        <a:p>
          <a:endParaRPr lang="en-US"/>
        </a:p>
      </dgm:t>
    </dgm:pt>
    <dgm:pt modelId="{6EB4C94E-C4D2-41D4-8551-59F0E7B9FF28}" type="sibTrans" cxnId="{1E68E9E0-DF48-4855-AA09-49856D3C2B13}">
      <dgm:prSet/>
      <dgm:spPr/>
      <dgm:t>
        <a:bodyPr/>
        <a:lstStyle/>
        <a:p>
          <a:endParaRPr lang="en-US"/>
        </a:p>
      </dgm:t>
    </dgm:pt>
    <dgm:pt modelId="{D98ED188-E280-4E89-8BF4-D610B32068EB}">
      <dgm:prSet custT="1"/>
      <dgm:spPr/>
      <dgm:t>
        <a:bodyPr/>
        <a:lstStyle/>
        <a:p>
          <a:r>
            <a:rPr lang="en-US" sz="1200" dirty="0"/>
            <a:t>Issuing Activity / Contracting Officer</a:t>
          </a:r>
        </a:p>
      </dgm:t>
    </dgm:pt>
    <dgm:pt modelId="{44470003-21AB-4C5F-867C-923E8ED9410C}" type="parTrans" cxnId="{37113D10-1882-4DCB-91DF-78DE30AE0BE2}">
      <dgm:prSet/>
      <dgm:spPr/>
      <dgm:t>
        <a:bodyPr/>
        <a:lstStyle/>
        <a:p>
          <a:endParaRPr lang="en-US"/>
        </a:p>
      </dgm:t>
    </dgm:pt>
    <dgm:pt modelId="{F04A8D1B-6D2A-4918-9DB9-BCD711D58E30}" type="sibTrans" cxnId="{37113D10-1882-4DCB-91DF-78DE30AE0BE2}">
      <dgm:prSet/>
      <dgm:spPr/>
      <dgm:t>
        <a:bodyPr/>
        <a:lstStyle/>
        <a:p>
          <a:endParaRPr lang="en-US"/>
        </a:p>
      </dgm:t>
    </dgm:pt>
    <dgm:pt modelId="{67920396-FC2D-4469-A33C-4354E0021C66}">
      <dgm:prSet/>
      <dgm:spPr>
        <a:solidFill>
          <a:schemeClr val="accent1">
            <a:lumMod val="20000"/>
            <a:lumOff val="80000"/>
            <a:alpha val="90000"/>
          </a:schemeClr>
        </a:solidFill>
      </dgm:spPr>
      <dgm:t>
        <a:bodyPr/>
        <a:lstStyle/>
        <a:p>
          <a:r>
            <a:rPr lang="en-US" sz="1200" b="1" u="sng"/>
            <a:t>Cover Page:</a:t>
          </a:r>
          <a:endParaRPr lang="en-US" sz="1200"/>
        </a:p>
      </dgm:t>
    </dgm:pt>
    <dgm:pt modelId="{20E5B050-96DB-4974-960C-AFF450B77C84}" type="parTrans" cxnId="{5C8B6737-695C-4448-84E0-536778C22433}">
      <dgm:prSet/>
      <dgm:spPr/>
      <dgm:t>
        <a:bodyPr/>
        <a:lstStyle/>
        <a:p>
          <a:endParaRPr lang="en-US"/>
        </a:p>
      </dgm:t>
    </dgm:pt>
    <dgm:pt modelId="{21210B0D-2914-49AA-A6A8-B2105844160D}" type="sibTrans" cxnId="{5C8B6737-695C-4448-84E0-536778C22433}">
      <dgm:prSet phldrT="2"/>
      <dgm:spPr>
        <a:solidFill>
          <a:schemeClr val="accent4">
            <a:lumMod val="75000"/>
          </a:schemeClr>
        </a:solidFill>
      </dgm:spPr>
      <dgm:t>
        <a:bodyPr/>
        <a:lstStyle/>
        <a:p>
          <a:r>
            <a:rPr lang="en-US"/>
            <a:t>2</a:t>
          </a:r>
        </a:p>
      </dgm:t>
    </dgm:pt>
    <dgm:pt modelId="{0AA2FF69-7037-463B-A62E-6683D4F2E772}">
      <dgm:prSet custT="1"/>
      <dgm:spPr/>
      <dgm:t>
        <a:bodyPr/>
        <a:lstStyle/>
        <a:p>
          <a:r>
            <a:rPr lang="en-US" sz="1200" dirty="0"/>
            <a:t>Same as above</a:t>
          </a:r>
        </a:p>
      </dgm:t>
    </dgm:pt>
    <dgm:pt modelId="{F5A17005-F6D5-4268-980F-22CA4D877798}" type="parTrans" cxnId="{A1235DA5-5E72-4885-BE0C-111F1DF108AB}">
      <dgm:prSet/>
      <dgm:spPr/>
      <dgm:t>
        <a:bodyPr/>
        <a:lstStyle/>
        <a:p>
          <a:endParaRPr lang="en-US"/>
        </a:p>
      </dgm:t>
    </dgm:pt>
    <dgm:pt modelId="{ABC81DFD-1F14-4AF0-AC61-A3DA37EAEDC7}" type="sibTrans" cxnId="{A1235DA5-5E72-4885-BE0C-111F1DF108AB}">
      <dgm:prSet/>
      <dgm:spPr/>
      <dgm:t>
        <a:bodyPr/>
        <a:lstStyle/>
        <a:p>
          <a:endParaRPr lang="en-US"/>
        </a:p>
      </dgm:t>
    </dgm:pt>
    <dgm:pt modelId="{54788A9F-3571-4D3C-869A-11D515338DBE}">
      <dgm:prSet custT="1"/>
      <dgm:spPr/>
      <dgm:t>
        <a:bodyPr/>
        <a:lstStyle/>
        <a:p>
          <a:r>
            <a:rPr lang="en-US" sz="1200" dirty="0"/>
            <a:t>Table of Contents w/ # of pages</a:t>
          </a:r>
        </a:p>
      </dgm:t>
    </dgm:pt>
    <dgm:pt modelId="{169D6C8B-4DB6-45C5-99CD-2BFEE376842E}" type="parTrans" cxnId="{F1846E96-97D8-45C9-BA1E-EAAF1E497E84}">
      <dgm:prSet/>
      <dgm:spPr/>
      <dgm:t>
        <a:bodyPr/>
        <a:lstStyle/>
        <a:p>
          <a:endParaRPr lang="en-US"/>
        </a:p>
      </dgm:t>
    </dgm:pt>
    <dgm:pt modelId="{84E1FA74-DEAA-4EF2-AB03-A99850F4CB1B}" type="sibTrans" cxnId="{F1846E96-97D8-45C9-BA1E-EAAF1E497E84}">
      <dgm:prSet/>
      <dgm:spPr/>
      <dgm:t>
        <a:bodyPr/>
        <a:lstStyle/>
        <a:p>
          <a:endParaRPr lang="en-US"/>
        </a:p>
      </dgm:t>
    </dgm:pt>
    <dgm:pt modelId="{A93AEA2D-21D5-4421-9901-076F87185240}">
      <dgm:prSet/>
      <dgm:spPr>
        <a:solidFill>
          <a:schemeClr val="accent1">
            <a:lumMod val="20000"/>
            <a:lumOff val="80000"/>
            <a:alpha val="90000"/>
          </a:schemeClr>
        </a:solidFill>
      </dgm:spPr>
      <dgm:t>
        <a:bodyPr/>
        <a:lstStyle/>
        <a:p>
          <a:r>
            <a:rPr lang="en-US" sz="1200" b="1" u="sng"/>
            <a:t>Part I: </a:t>
          </a:r>
          <a:r>
            <a:rPr lang="en-US" sz="1200"/>
            <a:t>The Schedule</a:t>
          </a:r>
        </a:p>
      </dgm:t>
    </dgm:pt>
    <dgm:pt modelId="{DBC6B251-C7F5-41EC-AAF7-A3CF4943E5C4}" type="parTrans" cxnId="{249770BD-AC05-45FC-8B2E-F628B6055162}">
      <dgm:prSet/>
      <dgm:spPr/>
      <dgm:t>
        <a:bodyPr/>
        <a:lstStyle/>
        <a:p>
          <a:endParaRPr lang="en-US"/>
        </a:p>
      </dgm:t>
    </dgm:pt>
    <dgm:pt modelId="{BBACACAC-C662-4BE8-8C7A-ED26F0792BC8}" type="sibTrans" cxnId="{249770BD-AC05-45FC-8B2E-F628B6055162}">
      <dgm:prSet phldrT="3"/>
      <dgm:spPr>
        <a:solidFill>
          <a:schemeClr val="accent4">
            <a:lumMod val="75000"/>
          </a:schemeClr>
        </a:solidFill>
      </dgm:spPr>
      <dgm:t>
        <a:bodyPr/>
        <a:lstStyle/>
        <a:p>
          <a:r>
            <a:rPr lang="en-US"/>
            <a:t>3</a:t>
          </a:r>
        </a:p>
      </dgm:t>
    </dgm:pt>
    <dgm:pt modelId="{F58D2E23-DC4F-4FAF-A1DF-F5DE66F38F12}">
      <dgm:prSet custT="1"/>
      <dgm:spPr/>
      <dgm:t>
        <a:bodyPr/>
        <a:lstStyle/>
        <a:p>
          <a:r>
            <a:rPr lang="en-US" sz="1200" dirty="0"/>
            <a:t>Section: A thru H</a:t>
          </a:r>
        </a:p>
      </dgm:t>
    </dgm:pt>
    <dgm:pt modelId="{7776BD36-52D6-4A09-9E27-BC13195E27B0}" type="parTrans" cxnId="{30DA5928-8872-41F2-9E90-D75F666D574D}">
      <dgm:prSet/>
      <dgm:spPr/>
      <dgm:t>
        <a:bodyPr/>
        <a:lstStyle/>
        <a:p>
          <a:endParaRPr lang="en-US"/>
        </a:p>
      </dgm:t>
    </dgm:pt>
    <dgm:pt modelId="{E3F19611-9C9F-4810-B0C0-75629C85F135}" type="sibTrans" cxnId="{30DA5928-8872-41F2-9E90-D75F666D574D}">
      <dgm:prSet/>
      <dgm:spPr/>
      <dgm:t>
        <a:bodyPr/>
        <a:lstStyle/>
        <a:p>
          <a:endParaRPr lang="en-US"/>
        </a:p>
      </dgm:t>
    </dgm:pt>
    <dgm:pt modelId="{A86EA599-9F31-4D17-8ADF-3088DB9D6A36}">
      <dgm:prSet/>
      <dgm:spPr>
        <a:solidFill>
          <a:schemeClr val="accent1">
            <a:lumMod val="20000"/>
            <a:lumOff val="80000"/>
            <a:alpha val="90000"/>
          </a:schemeClr>
        </a:solidFill>
      </dgm:spPr>
      <dgm:t>
        <a:bodyPr/>
        <a:lstStyle/>
        <a:p>
          <a:r>
            <a:rPr lang="en-US" sz="1200" b="1" u="sng" dirty="0"/>
            <a:t>Part II: </a:t>
          </a:r>
          <a:r>
            <a:rPr lang="en-US" sz="1200" dirty="0"/>
            <a:t>Contract Clauses</a:t>
          </a:r>
        </a:p>
      </dgm:t>
    </dgm:pt>
    <dgm:pt modelId="{4638DC36-4C07-4B55-A06D-0E316DB8AF6F}" type="parTrans" cxnId="{52381ECD-CE94-4F13-BE76-49F099BC8BEB}">
      <dgm:prSet/>
      <dgm:spPr/>
      <dgm:t>
        <a:bodyPr/>
        <a:lstStyle/>
        <a:p>
          <a:endParaRPr lang="en-US"/>
        </a:p>
      </dgm:t>
    </dgm:pt>
    <dgm:pt modelId="{441465F8-2041-44B2-A814-60A08460A01F}" type="sibTrans" cxnId="{52381ECD-CE94-4F13-BE76-49F099BC8BEB}">
      <dgm:prSet phldrT="4"/>
      <dgm:spPr>
        <a:solidFill>
          <a:schemeClr val="accent4">
            <a:lumMod val="75000"/>
          </a:schemeClr>
        </a:solidFill>
      </dgm:spPr>
      <dgm:t>
        <a:bodyPr/>
        <a:lstStyle/>
        <a:p>
          <a:r>
            <a:rPr lang="en-US"/>
            <a:t>4</a:t>
          </a:r>
        </a:p>
      </dgm:t>
    </dgm:pt>
    <dgm:pt modelId="{79190B24-64DA-4B50-A645-9D24D5102AA7}">
      <dgm:prSet custT="1"/>
      <dgm:spPr/>
      <dgm:t>
        <a:bodyPr/>
        <a:lstStyle/>
        <a:p>
          <a:r>
            <a:rPr lang="en-US" sz="1200" dirty="0"/>
            <a:t>Section: I</a:t>
          </a:r>
        </a:p>
      </dgm:t>
    </dgm:pt>
    <dgm:pt modelId="{418B1DE0-F8C0-411D-B956-23B79ACBDB00}" type="parTrans" cxnId="{AB0F4A4B-8564-40C4-B696-27D0080E06D6}">
      <dgm:prSet/>
      <dgm:spPr/>
      <dgm:t>
        <a:bodyPr/>
        <a:lstStyle/>
        <a:p>
          <a:endParaRPr lang="en-US"/>
        </a:p>
      </dgm:t>
    </dgm:pt>
    <dgm:pt modelId="{933E45AD-D226-4274-9647-BCEB8B53B7BC}" type="sibTrans" cxnId="{AB0F4A4B-8564-40C4-B696-27D0080E06D6}">
      <dgm:prSet/>
      <dgm:spPr/>
      <dgm:t>
        <a:bodyPr/>
        <a:lstStyle/>
        <a:p>
          <a:endParaRPr lang="en-US"/>
        </a:p>
      </dgm:t>
    </dgm:pt>
    <dgm:pt modelId="{CEE8A0F7-92BF-4404-93A8-DCCA143DFB63}">
      <dgm:prSet/>
      <dgm:spPr>
        <a:solidFill>
          <a:schemeClr val="accent1">
            <a:lumMod val="20000"/>
            <a:lumOff val="80000"/>
            <a:alpha val="90000"/>
          </a:schemeClr>
        </a:solidFill>
      </dgm:spPr>
      <dgm:t>
        <a:bodyPr/>
        <a:lstStyle/>
        <a:p>
          <a:r>
            <a:rPr lang="en-US" sz="1200" b="1" u="sng"/>
            <a:t>Part III: </a:t>
          </a:r>
          <a:r>
            <a:rPr lang="en-US" sz="1200"/>
            <a:t>- List of Documents, Exhibits &amp; Other Attachments</a:t>
          </a:r>
        </a:p>
      </dgm:t>
    </dgm:pt>
    <dgm:pt modelId="{6ADA06FC-7DF0-4774-AF43-36263997983B}" type="parTrans" cxnId="{FDE09ACF-D053-46D8-AADB-7E5E21F7F570}">
      <dgm:prSet/>
      <dgm:spPr/>
      <dgm:t>
        <a:bodyPr/>
        <a:lstStyle/>
        <a:p>
          <a:endParaRPr lang="en-US"/>
        </a:p>
      </dgm:t>
    </dgm:pt>
    <dgm:pt modelId="{5F36C73F-0CBD-468E-9C64-37151CB98729}" type="sibTrans" cxnId="{FDE09ACF-D053-46D8-AADB-7E5E21F7F570}">
      <dgm:prSet phldrT="5"/>
      <dgm:spPr>
        <a:solidFill>
          <a:schemeClr val="accent4">
            <a:lumMod val="75000"/>
          </a:schemeClr>
        </a:solidFill>
      </dgm:spPr>
      <dgm:t>
        <a:bodyPr/>
        <a:lstStyle/>
        <a:p>
          <a:r>
            <a:rPr lang="en-US"/>
            <a:t>5</a:t>
          </a:r>
        </a:p>
      </dgm:t>
    </dgm:pt>
    <dgm:pt modelId="{366E24D5-0C5C-41EF-AE8C-1F83FFB1FA12}">
      <dgm:prSet custT="1"/>
      <dgm:spPr/>
      <dgm:t>
        <a:bodyPr/>
        <a:lstStyle/>
        <a:p>
          <a:r>
            <a:rPr lang="en-US" sz="1200" dirty="0"/>
            <a:t>Section: J</a:t>
          </a:r>
        </a:p>
      </dgm:t>
    </dgm:pt>
    <dgm:pt modelId="{AF471A66-65F8-4C95-B841-12FD861FE111}" type="parTrans" cxnId="{FA274F2E-5E41-409E-9D05-ABCFED7CAD62}">
      <dgm:prSet/>
      <dgm:spPr/>
      <dgm:t>
        <a:bodyPr/>
        <a:lstStyle/>
        <a:p>
          <a:endParaRPr lang="en-US"/>
        </a:p>
      </dgm:t>
    </dgm:pt>
    <dgm:pt modelId="{4DA512AE-C71E-4226-88FB-DFAFAF53D7F7}" type="sibTrans" cxnId="{FA274F2E-5E41-409E-9D05-ABCFED7CAD62}">
      <dgm:prSet/>
      <dgm:spPr/>
      <dgm:t>
        <a:bodyPr/>
        <a:lstStyle/>
        <a:p>
          <a:endParaRPr lang="en-US"/>
        </a:p>
      </dgm:t>
    </dgm:pt>
    <dgm:pt modelId="{4BC71527-5DFC-4681-AB78-49352D0EC733}">
      <dgm:prSet/>
      <dgm:spPr>
        <a:solidFill>
          <a:schemeClr val="accent1">
            <a:lumMod val="20000"/>
            <a:lumOff val="80000"/>
            <a:alpha val="90000"/>
          </a:schemeClr>
        </a:solidFill>
      </dgm:spPr>
      <dgm:t>
        <a:bodyPr/>
        <a:lstStyle/>
        <a:p>
          <a:r>
            <a:rPr lang="en-US" sz="1400" b="1" u="sng" dirty="0"/>
            <a:t>Part IV: </a:t>
          </a:r>
          <a:r>
            <a:rPr lang="en-US" sz="1400" dirty="0"/>
            <a:t>- Representations &amp; Instructions</a:t>
          </a:r>
        </a:p>
      </dgm:t>
    </dgm:pt>
    <dgm:pt modelId="{F249B2EF-972F-40FE-BCB3-84433FC8D300}" type="parTrans" cxnId="{7451A310-B425-4EB9-B89C-10DDD8257B17}">
      <dgm:prSet/>
      <dgm:spPr/>
      <dgm:t>
        <a:bodyPr/>
        <a:lstStyle/>
        <a:p>
          <a:endParaRPr lang="en-US"/>
        </a:p>
      </dgm:t>
    </dgm:pt>
    <dgm:pt modelId="{021AF206-9C15-45F3-AECF-AF0D1ED88572}" type="sibTrans" cxnId="{7451A310-B425-4EB9-B89C-10DDD8257B17}">
      <dgm:prSet phldrT="6"/>
      <dgm:spPr>
        <a:solidFill>
          <a:schemeClr val="accent4">
            <a:lumMod val="75000"/>
          </a:schemeClr>
        </a:solidFill>
      </dgm:spPr>
      <dgm:t>
        <a:bodyPr/>
        <a:lstStyle/>
        <a:p>
          <a:r>
            <a:rPr lang="en-US"/>
            <a:t>6</a:t>
          </a:r>
        </a:p>
      </dgm:t>
    </dgm:pt>
    <dgm:pt modelId="{EA3F7217-4C96-4E8E-89F1-E0A4703B6226}">
      <dgm:prSet custT="1"/>
      <dgm:spPr/>
      <dgm:t>
        <a:bodyPr/>
        <a:lstStyle/>
        <a:p>
          <a:r>
            <a:rPr lang="en-US" sz="1200" dirty="0"/>
            <a:t>Section: K thru M</a:t>
          </a:r>
        </a:p>
      </dgm:t>
    </dgm:pt>
    <dgm:pt modelId="{E0D01894-24AB-40DA-962E-0A6E72BFEF4C}" type="parTrans" cxnId="{BE230776-B696-42D9-A500-8A2FAF370DD5}">
      <dgm:prSet/>
      <dgm:spPr/>
      <dgm:t>
        <a:bodyPr/>
        <a:lstStyle/>
        <a:p>
          <a:endParaRPr lang="en-US"/>
        </a:p>
      </dgm:t>
    </dgm:pt>
    <dgm:pt modelId="{0D2E8393-E6FD-4557-ADC1-E66548335F6E}" type="sibTrans" cxnId="{BE230776-B696-42D9-A500-8A2FAF370DD5}">
      <dgm:prSet/>
      <dgm:spPr/>
      <dgm:t>
        <a:bodyPr/>
        <a:lstStyle/>
        <a:p>
          <a:endParaRPr lang="en-US"/>
        </a:p>
      </dgm:t>
    </dgm:pt>
    <dgm:pt modelId="{16811B6D-E141-4623-A6C2-D703059A3348}" type="pres">
      <dgm:prSet presAssocID="{81751B5A-6399-412C-BAE7-8215EEDD4D66}" presName="Name0" presStyleCnt="0">
        <dgm:presLayoutVars>
          <dgm:animLvl val="lvl"/>
          <dgm:resizeHandles val="exact"/>
        </dgm:presLayoutVars>
      </dgm:prSet>
      <dgm:spPr/>
    </dgm:pt>
    <dgm:pt modelId="{6DD9C68F-B956-4C12-B826-233D006EA8D9}" type="pres">
      <dgm:prSet presAssocID="{E94A1B24-BE00-4506-BAA0-DA30778CB534}" presName="compositeNode" presStyleCnt="0">
        <dgm:presLayoutVars>
          <dgm:bulletEnabled val="1"/>
        </dgm:presLayoutVars>
      </dgm:prSet>
      <dgm:spPr/>
    </dgm:pt>
    <dgm:pt modelId="{6A6F5917-A0F3-426E-A206-272D1CA611B3}" type="pres">
      <dgm:prSet presAssocID="{E94A1B24-BE00-4506-BAA0-DA30778CB534}" presName="bgRect" presStyleLbl="bgAccFollowNode1" presStyleIdx="0" presStyleCnt="6"/>
      <dgm:spPr/>
    </dgm:pt>
    <dgm:pt modelId="{5F4B9F0C-6F13-4815-AB55-1C42CEB6E57D}" type="pres">
      <dgm:prSet presAssocID="{33A6B428-8B78-4A7E-BBFB-34825229BD45}" presName="sibTransNodeCircle" presStyleLbl="alignNode1" presStyleIdx="0" presStyleCnt="12">
        <dgm:presLayoutVars>
          <dgm:chMax val="0"/>
          <dgm:bulletEnabled/>
        </dgm:presLayoutVars>
      </dgm:prSet>
      <dgm:spPr/>
    </dgm:pt>
    <dgm:pt modelId="{632C8866-E4BB-45A3-A40C-A96DE9FC2C52}" type="pres">
      <dgm:prSet presAssocID="{E94A1B24-BE00-4506-BAA0-DA30778CB534}" presName="bottomLine" presStyleLbl="alignNode1" presStyleIdx="1" presStyleCnt="12">
        <dgm:presLayoutVars/>
      </dgm:prSet>
      <dgm:spPr>
        <a:ln>
          <a:solidFill>
            <a:schemeClr val="accent2"/>
          </a:solidFill>
        </a:ln>
      </dgm:spPr>
    </dgm:pt>
    <dgm:pt modelId="{84CFDD92-9F76-415D-AC1E-FFEED96F4D43}" type="pres">
      <dgm:prSet presAssocID="{E94A1B24-BE00-4506-BAA0-DA30778CB534}" presName="nodeText" presStyleLbl="bgAccFollowNode1" presStyleIdx="0" presStyleCnt="6">
        <dgm:presLayoutVars>
          <dgm:bulletEnabled val="1"/>
        </dgm:presLayoutVars>
      </dgm:prSet>
      <dgm:spPr/>
    </dgm:pt>
    <dgm:pt modelId="{4484FEDD-D456-4B0C-A74E-45C2BF3A8A29}" type="pres">
      <dgm:prSet presAssocID="{33A6B428-8B78-4A7E-BBFB-34825229BD45}" presName="sibTrans" presStyleCnt="0"/>
      <dgm:spPr/>
    </dgm:pt>
    <dgm:pt modelId="{4C5DF863-79E3-472A-9E6F-BEFBB04BCD60}" type="pres">
      <dgm:prSet presAssocID="{67920396-FC2D-4469-A33C-4354E0021C66}" presName="compositeNode" presStyleCnt="0">
        <dgm:presLayoutVars>
          <dgm:bulletEnabled val="1"/>
        </dgm:presLayoutVars>
      </dgm:prSet>
      <dgm:spPr/>
    </dgm:pt>
    <dgm:pt modelId="{BF6DDA90-81A1-4AC9-9DAA-F51441670F0A}" type="pres">
      <dgm:prSet presAssocID="{67920396-FC2D-4469-A33C-4354E0021C66}" presName="bgRect" presStyleLbl="bgAccFollowNode1" presStyleIdx="1" presStyleCnt="6"/>
      <dgm:spPr/>
    </dgm:pt>
    <dgm:pt modelId="{2FA3E2C3-5248-45E1-AB23-6FA5CA4FFCBC}" type="pres">
      <dgm:prSet presAssocID="{21210B0D-2914-49AA-A6A8-B2105844160D}" presName="sibTransNodeCircle" presStyleLbl="alignNode1" presStyleIdx="2" presStyleCnt="12">
        <dgm:presLayoutVars>
          <dgm:chMax val="0"/>
          <dgm:bulletEnabled/>
        </dgm:presLayoutVars>
      </dgm:prSet>
      <dgm:spPr/>
    </dgm:pt>
    <dgm:pt modelId="{6EDA9226-361B-42DD-A409-A82D40020F76}" type="pres">
      <dgm:prSet presAssocID="{67920396-FC2D-4469-A33C-4354E0021C66}" presName="bottomLine" presStyleLbl="alignNode1" presStyleIdx="3" presStyleCnt="12">
        <dgm:presLayoutVars/>
      </dgm:prSet>
      <dgm:spPr>
        <a:ln>
          <a:solidFill>
            <a:schemeClr val="accent2"/>
          </a:solidFill>
        </a:ln>
      </dgm:spPr>
    </dgm:pt>
    <dgm:pt modelId="{FC78BB79-A0F6-4EF2-8FAC-3B3AB5CDD054}" type="pres">
      <dgm:prSet presAssocID="{67920396-FC2D-4469-A33C-4354E0021C66}" presName="nodeText" presStyleLbl="bgAccFollowNode1" presStyleIdx="1" presStyleCnt="6">
        <dgm:presLayoutVars>
          <dgm:bulletEnabled val="1"/>
        </dgm:presLayoutVars>
      </dgm:prSet>
      <dgm:spPr/>
    </dgm:pt>
    <dgm:pt modelId="{D71671F1-7853-4673-AB09-63A427B4431E}" type="pres">
      <dgm:prSet presAssocID="{21210B0D-2914-49AA-A6A8-B2105844160D}" presName="sibTrans" presStyleCnt="0"/>
      <dgm:spPr/>
    </dgm:pt>
    <dgm:pt modelId="{33188965-4C62-4FC5-8116-DA4D79534029}" type="pres">
      <dgm:prSet presAssocID="{A93AEA2D-21D5-4421-9901-076F87185240}" presName="compositeNode" presStyleCnt="0">
        <dgm:presLayoutVars>
          <dgm:bulletEnabled val="1"/>
        </dgm:presLayoutVars>
      </dgm:prSet>
      <dgm:spPr/>
    </dgm:pt>
    <dgm:pt modelId="{4DBE495D-3820-48CD-9834-36E17AF381A6}" type="pres">
      <dgm:prSet presAssocID="{A93AEA2D-21D5-4421-9901-076F87185240}" presName="bgRect" presStyleLbl="bgAccFollowNode1" presStyleIdx="2" presStyleCnt="6"/>
      <dgm:spPr/>
    </dgm:pt>
    <dgm:pt modelId="{B13FD6D5-B4F8-4D42-B358-EF94F217C03A}" type="pres">
      <dgm:prSet presAssocID="{BBACACAC-C662-4BE8-8C7A-ED26F0792BC8}" presName="sibTransNodeCircle" presStyleLbl="alignNode1" presStyleIdx="4" presStyleCnt="12">
        <dgm:presLayoutVars>
          <dgm:chMax val="0"/>
          <dgm:bulletEnabled/>
        </dgm:presLayoutVars>
      </dgm:prSet>
      <dgm:spPr/>
    </dgm:pt>
    <dgm:pt modelId="{A85290E3-20D1-49AF-9818-069E73EC887D}" type="pres">
      <dgm:prSet presAssocID="{A93AEA2D-21D5-4421-9901-076F87185240}" presName="bottomLine" presStyleLbl="alignNode1" presStyleIdx="5" presStyleCnt="12">
        <dgm:presLayoutVars/>
      </dgm:prSet>
      <dgm:spPr>
        <a:ln>
          <a:solidFill>
            <a:schemeClr val="accent2"/>
          </a:solidFill>
        </a:ln>
      </dgm:spPr>
    </dgm:pt>
    <dgm:pt modelId="{D45FD48D-9F61-4172-8B15-EAAB9C761B58}" type="pres">
      <dgm:prSet presAssocID="{A93AEA2D-21D5-4421-9901-076F87185240}" presName="nodeText" presStyleLbl="bgAccFollowNode1" presStyleIdx="2" presStyleCnt="6">
        <dgm:presLayoutVars>
          <dgm:bulletEnabled val="1"/>
        </dgm:presLayoutVars>
      </dgm:prSet>
      <dgm:spPr/>
    </dgm:pt>
    <dgm:pt modelId="{34D4E3D1-6411-4D05-B1E9-F2BBC3E6EC21}" type="pres">
      <dgm:prSet presAssocID="{BBACACAC-C662-4BE8-8C7A-ED26F0792BC8}" presName="sibTrans" presStyleCnt="0"/>
      <dgm:spPr/>
    </dgm:pt>
    <dgm:pt modelId="{201FE98D-C153-4BBC-B8CD-72049EBA88F9}" type="pres">
      <dgm:prSet presAssocID="{A86EA599-9F31-4D17-8ADF-3088DB9D6A36}" presName="compositeNode" presStyleCnt="0">
        <dgm:presLayoutVars>
          <dgm:bulletEnabled val="1"/>
        </dgm:presLayoutVars>
      </dgm:prSet>
      <dgm:spPr/>
    </dgm:pt>
    <dgm:pt modelId="{955D63AC-B76B-496A-A988-B5C6E9FDF25B}" type="pres">
      <dgm:prSet presAssocID="{A86EA599-9F31-4D17-8ADF-3088DB9D6A36}" presName="bgRect" presStyleLbl="bgAccFollowNode1" presStyleIdx="3" presStyleCnt="6"/>
      <dgm:spPr/>
    </dgm:pt>
    <dgm:pt modelId="{3AE8FD25-DC6C-4CF2-B71E-DB9725743A87}" type="pres">
      <dgm:prSet presAssocID="{441465F8-2041-44B2-A814-60A08460A01F}" presName="sibTransNodeCircle" presStyleLbl="alignNode1" presStyleIdx="6" presStyleCnt="12">
        <dgm:presLayoutVars>
          <dgm:chMax val="0"/>
          <dgm:bulletEnabled/>
        </dgm:presLayoutVars>
      </dgm:prSet>
      <dgm:spPr/>
    </dgm:pt>
    <dgm:pt modelId="{7DA5B0BE-DAED-44BD-8F26-2E1B30E06BCE}" type="pres">
      <dgm:prSet presAssocID="{A86EA599-9F31-4D17-8ADF-3088DB9D6A36}" presName="bottomLine" presStyleLbl="alignNode1" presStyleIdx="7" presStyleCnt="12">
        <dgm:presLayoutVars/>
      </dgm:prSet>
      <dgm:spPr>
        <a:ln>
          <a:solidFill>
            <a:schemeClr val="accent2"/>
          </a:solidFill>
        </a:ln>
      </dgm:spPr>
    </dgm:pt>
    <dgm:pt modelId="{14193BCB-6C0A-4F24-970B-88AF01FC4BFA}" type="pres">
      <dgm:prSet presAssocID="{A86EA599-9F31-4D17-8ADF-3088DB9D6A36}" presName="nodeText" presStyleLbl="bgAccFollowNode1" presStyleIdx="3" presStyleCnt="6">
        <dgm:presLayoutVars>
          <dgm:bulletEnabled val="1"/>
        </dgm:presLayoutVars>
      </dgm:prSet>
      <dgm:spPr/>
    </dgm:pt>
    <dgm:pt modelId="{0EF86CF4-127E-4475-98CC-8F86D167C484}" type="pres">
      <dgm:prSet presAssocID="{441465F8-2041-44B2-A814-60A08460A01F}" presName="sibTrans" presStyleCnt="0"/>
      <dgm:spPr/>
    </dgm:pt>
    <dgm:pt modelId="{61DBC235-099A-4D85-952C-F673CFEC9C7C}" type="pres">
      <dgm:prSet presAssocID="{CEE8A0F7-92BF-4404-93A8-DCCA143DFB63}" presName="compositeNode" presStyleCnt="0">
        <dgm:presLayoutVars>
          <dgm:bulletEnabled val="1"/>
        </dgm:presLayoutVars>
      </dgm:prSet>
      <dgm:spPr/>
    </dgm:pt>
    <dgm:pt modelId="{542506DB-4CBB-4941-B525-63FD08498FCE}" type="pres">
      <dgm:prSet presAssocID="{CEE8A0F7-92BF-4404-93A8-DCCA143DFB63}" presName="bgRect" presStyleLbl="bgAccFollowNode1" presStyleIdx="4" presStyleCnt="6"/>
      <dgm:spPr/>
    </dgm:pt>
    <dgm:pt modelId="{D899D2E2-FE89-4CE2-8074-D9B02E6676FC}" type="pres">
      <dgm:prSet presAssocID="{5F36C73F-0CBD-468E-9C64-37151CB98729}" presName="sibTransNodeCircle" presStyleLbl="alignNode1" presStyleIdx="8" presStyleCnt="12">
        <dgm:presLayoutVars>
          <dgm:chMax val="0"/>
          <dgm:bulletEnabled/>
        </dgm:presLayoutVars>
      </dgm:prSet>
      <dgm:spPr/>
    </dgm:pt>
    <dgm:pt modelId="{C72C05AD-29A6-41EA-8A71-775C73EBE4A0}" type="pres">
      <dgm:prSet presAssocID="{CEE8A0F7-92BF-4404-93A8-DCCA143DFB63}" presName="bottomLine" presStyleLbl="alignNode1" presStyleIdx="9" presStyleCnt="12">
        <dgm:presLayoutVars/>
      </dgm:prSet>
      <dgm:spPr>
        <a:ln>
          <a:solidFill>
            <a:schemeClr val="accent2"/>
          </a:solidFill>
        </a:ln>
      </dgm:spPr>
    </dgm:pt>
    <dgm:pt modelId="{81FE6551-8046-4956-8E58-15E485217290}" type="pres">
      <dgm:prSet presAssocID="{CEE8A0F7-92BF-4404-93A8-DCCA143DFB63}" presName="nodeText" presStyleLbl="bgAccFollowNode1" presStyleIdx="4" presStyleCnt="6">
        <dgm:presLayoutVars>
          <dgm:bulletEnabled val="1"/>
        </dgm:presLayoutVars>
      </dgm:prSet>
      <dgm:spPr/>
    </dgm:pt>
    <dgm:pt modelId="{E39EB89B-812B-47A5-8699-0DC32DE0602D}" type="pres">
      <dgm:prSet presAssocID="{5F36C73F-0CBD-468E-9C64-37151CB98729}" presName="sibTrans" presStyleCnt="0"/>
      <dgm:spPr/>
    </dgm:pt>
    <dgm:pt modelId="{85553433-EC63-4E59-BDA7-462F39AA006A}" type="pres">
      <dgm:prSet presAssocID="{4BC71527-5DFC-4681-AB78-49352D0EC733}" presName="compositeNode" presStyleCnt="0">
        <dgm:presLayoutVars>
          <dgm:bulletEnabled val="1"/>
        </dgm:presLayoutVars>
      </dgm:prSet>
      <dgm:spPr/>
    </dgm:pt>
    <dgm:pt modelId="{1DBA6FD4-AAAD-40AA-BD7F-AE9C917E1C76}" type="pres">
      <dgm:prSet presAssocID="{4BC71527-5DFC-4681-AB78-49352D0EC733}" presName="bgRect" presStyleLbl="bgAccFollowNode1" presStyleIdx="5" presStyleCnt="6"/>
      <dgm:spPr/>
    </dgm:pt>
    <dgm:pt modelId="{4017D578-4CA0-4CA8-BE5C-2B9F4962BC9D}" type="pres">
      <dgm:prSet presAssocID="{021AF206-9C15-45F3-AECF-AF0D1ED88572}" presName="sibTransNodeCircle" presStyleLbl="alignNode1" presStyleIdx="10" presStyleCnt="12">
        <dgm:presLayoutVars>
          <dgm:chMax val="0"/>
          <dgm:bulletEnabled/>
        </dgm:presLayoutVars>
      </dgm:prSet>
      <dgm:spPr/>
    </dgm:pt>
    <dgm:pt modelId="{40F22073-921E-4031-BE59-5981FA94D970}" type="pres">
      <dgm:prSet presAssocID="{4BC71527-5DFC-4681-AB78-49352D0EC733}" presName="bottomLine" presStyleLbl="alignNode1" presStyleIdx="11" presStyleCnt="12">
        <dgm:presLayoutVars/>
      </dgm:prSet>
      <dgm:spPr>
        <a:ln>
          <a:solidFill>
            <a:schemeClr val="accent2"/>
          </a:solidFill>
        </a:ln>
      </dgm:spPr>
    </dgm:pt>
    <dgm:pt modelId="{6FC5CF40-39CD-45F1-A989-AE81C2978C08}" type="pres">
      <dgm:prSet presAssocID="{4BC71527-5DFC-4681-AB78-49352D0EC733}" presName="nodeText" presStyleLbl="bgAccFollowNode1" presStyleIdx="5" presStyleCnt="6">
        <dgm:presLayoutVars>
          <dgm:bulletEnabled val="1"/>
        </dgm:presLayoutVars>
      </dgm:prSet>
      <dgm:spPr/>
    </dgm:pt>
  </dgm:ptLst>
  <dgm:cxnLst>
    <dgm:cxn modelId="{0635DC0A-6A33-47FD-8F5D-F8463F6E3C1F}" type="presOf" srcId="{79190B24-64DA-4B50-A645-9D24D5102AA7}" destId="{14193BCB-6C0A-4F24-970B-88AF01FC4BFA}" srcOrd="0" destOrd="1" presId="urn:microsoft.com/office/officeart/2016/7/layout/BasicLinearProcessNumbered"/>
    <dgm:cxn modelId="{A7821A0F-F607-4F34-AF1F-52500820D776}" type="presOf" srcId="{21210B0D-2914-49AA-A6A8-B2105844160D}" destId="{2FA3E2C3-5248-45E1-AB23-6FA5CA4FFCBC}" srcOrd="0" destOrd="0" presId="urn:microsoft.com/office/officeart/2016/7/layout/BasicLinearProcessNumbered"/>
    <dgm:cxn modelId="{37113D10-1882-4DCB-91DF-78DE30AE0BE2}" srcId="{E94A1B24-BE00-4506-BAA0-DA30778CB534}" destId="{D98ED188-E280-4E89-8BF4-D610B32068EB}" srcOrd="2" destOrd="0" parTransId="{44470003-21AB-4C5F-867C-923E8ED9410C}" sibTransId="{F04A8D1B-6D2A-4918-9DB9-BCD711D58E30}"/>
    <dgm:cxn modelId="{7451A310-B425-4EB9-B89C-10DDD8257B17}" srcId="{81751B5A-6399-412C-BAE7-8215EEDD4D66}" destId="{4BC71527-5DFC-4681-AB78-49352D0EC733}" srcOrd="5" destOrd="0" parTransId="{F249B2EF-972F-40FE-BCB3-84433FC8D300}" sibTransId="{021AF206-9C15-45F3-AECF-AF0D1ED88572}"/>
    <dgm:cxn modelId="{8A73D718-1CAF-40FB-A02C-C8F8AC35CD66}" type="presOf" srcId="{CEE8A0F7-92BF-4404-93A8-DCCA143DFB63}" destId="{81FE6551-8046-4956-8E58-15E485217290}" srcOrd="1" destOrd="0" presId="urn:microsoft.com/office/officeart/2016/7/layout/BasicLinearProcessNumbered"/>
    <dgm:cxn modelId="{14F3A919-3E1B-4727-99EC-BCE206717954}" type="presOf" srcId="{67920396-FC2D-4469-A33C-4354E0021C66}" destId="{FC78BB79-A0F6-4EF2-8FAC-3B3AB5CDD054}" srcOrd="1" destOrd="0" presId="urn:microsoft.com/office/officeart/2016/7/layout/BasicLinearProcessNumbered"/>
    <dgm:cxn modelId="{27E64E1F-6B73-46BF-AF41-AB4B78702B79}" type="presOf" srcId="{F58D2E23-DC4F-4FAF-A1DF-F5DE66F38F12}" destId="{D45FD48D-9F61-4172-8B15-EAAB9C761B58}" srcOrd="0" destOrd="1" presId="urn:microsoft.com/office/officeart/2016/7/layout/BasicLinearProcessNumbered"/>
    <dgm:cxn modelId="{30DA5928-8872-41F2-9E90-D75F666D574D}" srcId="{A93AEA2D-21D5-4421-9901-076F87185240}" destId="{F58D2E23-DC4F-4FAF-A1DF-F5DE66F38F12}" srcOrd="0" destOrd="0" parTransId="{7776BD36-52D6-4A09-9E27-BC13195E27B0}" sibTransId="{E3F19611-9C9F-4810-B0C0-75629C85F135}"/>
    <dgm:cxn modelId="{FA274F2E-5E41-409E-9D05-ABCFED7CAD62}" srcId="{CEE8A0F7-92BF-4404-93A8-DCCA143DFB63}" destId="{366E24D5-0C5C-41EF-AE8C-1F83FFB1FA12}" srcOrd="0" destOrd="0" parTransId="{AF471A66-65F8-4C95-B841-12FD861FE111}" sibTransId="{4DA512AE-C71E-4226-88FB-DFAFAF53D7F7}"/>
    <dgm:cxn modelId="{1B4E4E36-E18C-4674-8AEA-C32F2B4C742C}" type="presOf" srcId="{A93AEA2D-21D5-4421-9901-076F87185240}" destId="{4DBE495D-3820-48CD-9834-36E17AF381A6}" srcOrd="0" destOrd="0" presId="urn:microsoft.com/office/officeart/2016/7/layout/BasicLinearProcessNumbered"/>
    <dgm:cxn modelId="{5C8B6737-695C-4448-84E0-536778C22433}" srcId="{81751B5A-6399-412C-BAE7-8215EEDD4D66}" destId="{67920396-FC2D-4469-A33C-4354E0021C66}" srcOrd="1" destOrd="0" parTransId="{20E5B050-96DB-4974-960C-AFF450B77C84}" sibTransId="{21210B0D-2914-49AA-A6A8-B2105844160D}"/>
    <dgm:cxn modelId="{9E97F95D-EABE-488F-BB52-E38F04EAC2E1}" type="presOf" srcId="{DE407C4A-90E2-4427-9177-A464B14214A2}" destId="{84CFDD92-9F76-415D-AC1E-FFEED96F4D43}" srcOrd="0" destOrd="1" presId="urn:microsoft.com/office/officeart/2016/7/layout/BasicLinearProcessNumbered"/>
    <dgm:cxn modelId="{A4215663-C7E3-4E3B-9A5A-A720B645264D}" type="presOf" srcId="{81751B5A-6399-412C-BAE7-8215EEDD4D66}" destId="{16811B6D-E141-4623-A6C2-D703059A3348}" srcOrd="0" destOrd="0" presId="urn:microsoft.com/office/officeart/2016/7/layout/BasicLinearProcessNumbered"/>
    <dgm:cxn modelId="{AB0F4A4B-8564-40C4-B696-27D0080E06D6}" srcId="{A86EA599-9F31-4D17-8ADF-3088DB9D6A36}" destId="{79190B24-64DA-4B50-A645-9D24D5102AA7}" srcOrd="0" destOrd="0" parTransId="{418B1DE0-F8C0-411D-B956-23B79ACBDB00}" sibTransId="{933E45AD-D226-4274-9647-BCEB8B53B7BC}"/>
    <dgm:cxn modelId="{5367BE4B-F2AE-4EE0-A021-EC2E9CBCFB62}" type="presOf" srcId="{E94A1B24-BE00-4506-BAA0-DA30778CB534}" destId="{6A6F5917-A0F3-426E-A206-272D1CA611B3}" srcOrd="0" destOrd="0" presId="urn:microsoft.com/office/officeart/2016/7/layout/BasicLinearProcessNumbered"/>
    <dgm:cxn modelId="{36E7E04E-E471-470C-BA4D-F16972101E7C}" type="presOf" srcId="{33A6B428-8B78-4A7E-BBFB-34825229BD45}" destId="{5F4B9F0C-6F13-4815-AB55-1C42CEB6E57D}" srcOrd="0" destOrd="0" presId="urn:microsoft.com/office/officeart/2016/7/layout/BasicLinearProcessNumbered"/>
    <dgm:cxn modelId="{6F79DE4F-19D0-4674-8DB0-A304ED4604AA}" type="presOf" srcId="{54788A9F-3571-4D3C-869A-11D515338DBE}" destId="{FC78BB79-A0F6-4EF2-8FAC-3B3AB5CDD054}" srcOrd="0" destOrd="2" presId="urn:microsoft.com/office/officeart/2016/7/layout/BasicLinearProcessNumbered"/>
    <dgm:cxn modelId="{16175352-730E-4898-A791-4955DFB217E9}" type="presOf" srcId="{CEE8A0F7-92BF-4404-93A8-DCCA143DFB63}" destId="{542506DB-4CBB-4941-B525-63FD08498FCE}" srcOrd="0" destOrd="0" presId="urn:microsoft.com/office/officeart/2016/7/layout/BasicLinearProcessNumbered"/>
    <dgm:cxn modelId="{BE230776-B696-42D9-A500-8A2FAF370DD5}" srcId="{4BC71527-5DFC-4681-AB78-49352D0EC733}" destId="{EA3F7217-4C96-4E8E-89F1-E0A4703B6226}" srcOrd="0" destOrd="0" parTransId="{E0D01894-24AB-40DA-962E-0A6E72BFEF4C}" sibTransId="{0D2E8393-E6FD-4557-ADC1-E66548335F6E}"/>
    <dgm:cxn modelId="{2FE33376-3289-4938-9F0B-E3AB74BC290D}" type="presOf" srcId="{366E24D5-0C5C-41EF-AE8C-1F83FFB1FA12}" destId="{81FE6551-8046-4956-8E58-15E485217290}" srcOrd="0" destOrd="1" presId="urn:microsoft.com/office/officeart/2016/7/layout/BasicLinearProcessNumbered"/>
    <dgm:cxn modelId="{5FDF5458-26D7-42D9-9860-B8E1130FBD22}" type="presOf" srcId="{4BC71527-5DFC-4681-AB78-49352D0EC733}" destId="{6FC5CF40-39CD-45F1-A989-AE81C2978C08}" srcOrd="1" destOrd="0" presId="urn:microsoft.com/office/officeart/2016/7/layout/BasicLinearProcessNumbered"/>
    <dgm:cxn modelId="{B938C179-EB55-4BBC-BBD4-BE8952FF818D}" type="presOf" srcId="{4BC71527-5DFC-4681-AB78-49352D0EC733}" destId="{1DBA6FD4-AAAD-40AA-BD7F-AE9C917E1C76}" srcOrd="0" destOrd="0" presId="urn:microsoft.com/office/officeart/2016/7/layout/BasicLinearProcessNumbered"/>
    <dgm:cxn modelId="{2DDA8593-5DE4-4487-A0D9-56D5BCBE4AA4}" type="presOf" srcId="{5F36C73F-0CBD-468E-9C64-37151CB98729}" destId="{D899D2E2-FE89-4CE2-8074-D9B02E6676FC}" srcOrd="0" destOrd="0" presId="urn:microsoft.com/office/officeart/2016/7/layout/BasicLinearProcessNumbered"/>
    <dgm:cxn modelId="{F1846E96-97D8-45C9-BA1E-EAAF1E497E84}" srcId="{67920396-FC2D-4469-A33C-4354E0021C66}" destId="{54788A9F-3571-4D3C-869A-11D515338DBE}" srcOrd="1" destOrd="0" parTransId="{169D6C8B-4DB6-45C5-99CD-2BFEE376842E}" sibTransId="{84E1FA74-DEAA-4EF2-AB03-A99850F4CB1B}"/>
    <dgm:cxn modelId="{9E062598-6330-46EB-AF59-2C415FADF6B2}" type="presOf" srcId="{441465F8-2041-44B2-A814-60A08460A01F}" destId="{3AE8FD25-DC6C-4CF2-B71E-DB9725743A87}" srcOrd="0" destOrd="0" presId="urn:microsoft.com/office/officeart/2016/7/layout/BasicLinearProcessNumbered"/>
    <dgm:cxn modelId="{A24B4C99-D1A5-4CC0-96BD-3741C9A39A98}" type="presOf" srcId="{E94A1B24-BE00-4506-BAA0-DA30778CB534}" destId="{84CFDD92-9F76-415D-AC1E-FFEED96F4D43}" srcOrd="1" destOrd="0" presId="urn:microsoft.com/office/officeart/2016/7/layout/BasicLinearProcessNumbered"/>
    <dgm:cxn modelId="{05CB47A0-FF12-493B-BA88-86C819549ED7}" srcId="{E94A1B24-BE00-4506-BAA0-DA30778CB534}" destId="{DE407C4A-90E2-4427-9177-A464B14214A2}" srcOrd="0" destOrd="0" parTransId="{D04FB233-C4F9-454A-A609-F731D977C98D}" sibTransId="{2397AD82-B542-47F1-9B8C-E49A9C98FB78}"/>
    <dgm:cxn modelId="{6E7025A2-4074-43E2-9FCE-DA9A109979D7}" type="presOf" srcId="{67920396-FC2D-4469-A33C-4354E0021C66}" destId="{BF6DDA90-81A1-4AC9-9DAA-F51441670F0A}" srcOrd="0" destOrd="0" presId="urn:microsoft.com/office/officeart/2016/7/layout/BasicLinearProcessNumbered"/>
    <dgm:cxn modelId="{A1235DA5-5E72-4885-BE0C-111F1DF108AB}" srcId="{67920396-FC2D-4469-A33C-4354E0021C66}" destId="{0AA2FF69-7037-463B-A62E-6683D4F2E772}" srcOrd="0" destOrd="0" parTransId="{F5A17005-F6D5-4268-980F-22CA4D877798}" sibTransId="{ABC81DFD-1F14-4AF0-AC61-A3DA37EAEDC7}"/>
    <dgm:cxn modelId="{249770BD-AC05-45FC-8B2E-F628B6055162}" srcId="{81751B5A-6399-412C-BAE7-8215EEDD4D66}" destId="{A93AEA2D-21D5-4421-9901-076F87185240}" srcOrd="2" destOrd="0" parTransId="{DBC6B251-C7F5-41EC-AAF7-A3CF4943E5C4}" sibTransId="{BBACACAC-C662-4BE8-8C7A-ED26F0792BC8}"/>
    <dgm:cxn modelId="{61631BC4-CD21-4983-B965-A967C283D029}" type="presOf" srcId="{EA3F7217-4C96-4E8E-89F1-E0A4703B6226}" destId="{6FC5CF40-39CD-45F1-A989-AE81C2978C08}" srcOrd="0" destOrd="1" presId="urn:microsoft.com/office/officeart/2016/7/layout/BasicLinearProcessNumbered"/>
    <dgm:cxn modelId="{E9AC52C4-B4C8-4395-B375-F6264733F038}" type="presOf" srcId="{BBACACAC-C662-4BE8-8C7A-ED26F0792BC8}" destId="{B13FD6D5-B4F8-4D42-B358-EF94F217C03A}" srcOrd="0" destOrd="0" presId="urn:microsoft.com/office/officeart/2016/7/layout/BasicLinearProcessNumbered"/>
    <dgm:cxn modelId="{C2F817C7-875B-4EE7-B2E6-8F91106C9860}" type="presOf" srcId="{021AF206-9C15-45F3-AECF-AF0D1ED88572}" destId="{4017D578-4CA0-4CA8-BE5C-2B9F4962BC9D}" srcOrd="0" destOrd="0" presId="urn:microsoft.com/office/officeart/2016/7/layout/BasicLinearProcessNumbered"/>
    <dgm:cxn modelId="{235E4ACB-B7D6-4776-9ACD-7A5E0ECD4B49}" srcId="{81751B5A-6399-412C-BAE7-8215EEDD4D66}" destId="{E94A1B24-BE00-4506-BAA0-DA30778CB534}" srcOrd="0" destOrd="0" parTransId="{7A4D7B26-F193-4BFB-8FC6-9F2F838CEA86}" sibTransId="{33A6B428-8B78-4A7E-BBFB-34825229BD45}"/>
    <dgm:cxn modelId="{52381ECD-CE94-4F13-BE76-49F099BC8BEB}" srcId="{81751B5A-6399-412C-BAE7-8215EEDD4D66}" destId="{A86EA599-9F31-4D17-8ADF-3088DB9D6A36}" srcOrd="3" destOrd="0" parTransId="{4638DC36-4C07-4B55-A06D-0E316DB8AF6F}" sibTransId="{441465F8-2041-44B2-A814-60A08460A01F}"/>
    <dgm:cxn modelId="{FDE09ACF-D053-46D8-AADB-7E5E21F7F570}" srcId="{81751B5A-6399-412C-BAE7-8215EEDD4D66}" destId="{CEE8A0F7-92BF-4404-93A8-DCCA143DFB63}" srcOrd="4" destOrd="0" parTransId="{6ADA06FC-7DF0-4774-AF43-36263997983B}" sibTransId="{5F36C73F-0CBD-468E-9C64-37151CB98729}"/>
    <dgm:cxn modelId="{D33207D2-B320-4EC0-80D3-D8CE89E2319F}" type="presOf" srcId="{A86EA599-9F31-4D17-8ADF-3088DB9D6A36}" destId="{955D63AC-B76B-496A-A988-B5C6E9FDF25B}" srcOrd="0" destOrd="0" presId="urn:microsoft.com/office/officeart/2016/7/layout/BasicLinearProcessNumbered"/>
    <dgm:cxn modelId="{35F271E0-2803-4D7F-B5AE-A386F3D11027}" type="presOf" srcId="{0AA16731-C1D5-492C-A5BC-AFD22DEE9DD0}" destId="{84CFDD92-9F76-415D-AC1E-FFEED96F4D43}" srcOrd="0" destOrd="2" presId="urn:microsoft.com/office/officeart/2016/7/layout/BasicLinearProcessNumbered"/>
    <dgm:cxn modelId="{1E68E9E0-DF48-4855-AA09-49856D3C2B13}" srcId="{E94A1B24-BE00-4506-BAA0-DA30778CB534}" destId="{0AA16731-C1D5-492C-A5BC-AFD22DEE9DD0}" srcOrd="1" destOrd="0" parTransId="{5D8C55E6-3DDD-4194-9508-5F48464505E1}" sibTransId="{6EB4C94E-C4D2-41D4-8551-59F0E7B9FF28}"/>
    <dgm:cxn modelId="{863A80E5-A933-4912-9296-E4A95E2D5D33}" type="presOf" srcId="{D98ED188-E280-4E89-8BF4-D610B32068EB}" destId="{84CFDD92-9F76-415D-AC1E-FFEED96F4D43}" srcOrd="0" destOrd="3" presId="urn:microsoft.com/office/officeart/2016/7/layout/BasicLinearProcessNumbered"/>
    <dgm:cxn modelId="{7C7601E8-878B-42A1-B533-A305A2D2B8BF}" type="presOf" srcId="{0AA2FF69-7037-463B-A62E-6683D4F2E772}" destId="{FC78BB79-A0F6-4EF2-8FAC-3B3AB5CDD054}" srcOrd="0" destOrd="1" presId="urn:microsoft.com/office/officeart/2016/7/layout/BasicLinearProcessNumbered"/>
    <dgm:cxn modelId="{2D814DF6-E09B-4102-9B60-2E5A659629D2}" type="presOf" srcId="{A86EA599-9F31-4D17-8ADF-3088DB9D6A36}" destId="{14193BCB-6C0A-4F24-970B-88AF01FC4BFA}" srcOrd="1" destOrd="0" presId="urn:microsoft.com/office/officeart/2016/7/layout/BasicLinearProcessNumbered"/>
    <dgm:cxn modelId="{6CE7F8FE-58EF-4FDF-B3DC-58D114154669}" type="presOf" srcId="{A93AEA2D-21D5-4421-9901-076F87185240}" destId="{D45FD48D-9F61-4172-8B15-EAAB9C761B58}" srcOrd="1" destOrd="0" presId="urn:microsoft.com/office/officeart/2016/7/layout/BasicLinearProcessNumbered"/>
    <dgm:cxn modelId="{C796E1FE-04C4-4CB5-88FF-ED5A4D16C48B}" type="presParOf" srcId="{16811B6D-E141-4623-A6C2-D703059A3348}" destId="{6DD9C68F-B956-4C12-B826-233D006EA8D9}" srcOrd="0" destOrd="0" presId="urn:microsoft.com/office/officeart/2016/7/layout/BasicLinearProcessNumbered"/>
    <dgm:cxn modelId="{D218786C-A6E7-49A1-BBF9-9E66202CEB5A}" type="presParOf" srcId="{6DD9C68F-B956-4C12-B826-233D006EA8D9}" destId="{6A6F5917-A0F3-426E-A206-272D1CA611B3}" srcOrd="0" destOrd="0" presId="urn:microsoft.com/office/officeart/2016/7/layout/BasicLinearProcessNumbered"/>
    <dgm:cxn modelId="{E4D97CBE-5D51-44B9-9182-6A95A78B5E66}" type="presParOf" srcId="{6DD9C68F-B956-4C12-B826-233D006EA8D9}" destId="{5F4B9F0C-6F13-4815-AB55-1C42CEB6E57D}" srcOrd="1" destOrd="0" presId="urn:microsoft.com/office/officeart/2016/7/layout/BasicLinearProcessNumbered"/>
    <dgm:cxn modelId="{91B3641D-D07E-4279-9902-25A5FE472D81}" type="presParOf" srcId="{6DD9C68F-B956-4C12-B826-233D006EA8D9}" destId="{632C8866-E4BB-45A3-A40C-A96DE9FC2C52}" srcOrd="2" destOrd="0" presId="urn:microsoft.com/office/officeart/2016/7/layout/BasicLinearProcessNumbered"/>
    <dgm:cxn modelId="{4C682BE9-D347-4DC7-B958-6FFE8A94535D}" type="presParOf" srcId="{6DD9C68F-B956-4C12-B826-233D006EA8D9}" destId="{84CFDD92-9F76-415D-AC1E-FFEED96F4D43}" srcOrd="3" destOrd="0" presId="urn:microsoft.com/office/officeart/2016/7/layout/BasicLinearProcessNumbered"/>
    <dgm:cxn modelId="{C22B9260-7C4F-4001-B87C-5BF5128F4256}" type="presParOf" srcId="{16811B6D-E141-4623-A6C2-D703059A3348}" destId="{4484FEDD-D456-4B0C-A74E-45C2BF3A8A29}" srcOrd="1" destOrd="0" presId="urn:microsoft.com/office/officeart/2016/7/layout/BasicLinearProcessNumbered"/>
    <dgm:cxn modelId="{BB3A8B6E-942D-4A70-A06B-F83C9E70F0AA}" type="presParOf" srcId="{16811B6D-E141-4623-A6C2-D703059A3348}" destId="{4C5DF863-79E3-472A-9E6F-BEFBB04BCD60}" srcOrd="2" destOrd="0" presId="urn:microsoft.com/office/officeart/2016/7/layout/BasicLinearProcessNumbered"/>
    <dgm:cxn modelId="{EE654678-9A35-43AE-9B6A-C6561401BB44}" type="presParOf" srcId="{4C5DF863-79E3-472A-9E6F-BEFBB04BCD60}" destId="{BF6DDA90-81A1-4AC9-9DAA-F51441670F0A}" srcOrd="0" destOrd="0" presId="urn:microsoft.com/office/officeart/2016/7/layout/BasicLinearProcessNumbered"/>
    <dgm:cxn modelId="{E80B9C1A-0537-4226-872C-DFDCDC327529}" type="presParOf" srcId="{4C5DF863-79E3-472A-9E6F-BEFBB04BCD60}" destId="{2FA3E2C3-5248-45E1-AB23-6FA5CA4FFCBC}" srcOrd="1" destOrd="0" presId="urn:microsoft.com/office/officeart/2016/7/layout/BasicLinearProcessNumbered"/>
    <dgm:cxn modelId="{5202584F-1A72-40A6-96F2-4661226BF57F}" type="presParOf" srcId="{4C5DF863-79E3-472A-9E6F-BEFBB04BCD60}" destId="{6EDA9226-361B-42DD-A409-A82D40020F76}" srcOrd="2" destOrd="0" presId="urn:microsoft.com/office/officeart/2016/7/layout/BasicLinearProcessNumbered"/>
    <dgm:cxn modelId="{BEE8B449-2EE1-4E71-BCAE-4DBD8136830A}" type="presParOf" srcId="{4C5DF863-79E3-472A-9E6F-BEFBB04BCD60}" destId="{FC78BB79-A0F6-4EF2-8FAC-3B3AB5CDD054}" srcOrd="3" destOrd="0" presId="urn:microsoft.com/office/officeart/2016/7/layout/BasicLinearProcessNumbered"/>
    <dgm:cxn modelId="{AC4966F4-844C-4209-A9E8-D7E4A238359D}" type="presParOf" srcId="{16811B6D-E141-4623-A6C2-D703059A3348}" destId="{D71671F1-7853-4673-AB09-63A427B4431E}" srcOrd="3" destOrd="0" presId="urn:microsoft.com/office/officeart/2016/7/layout/BasicLinearProcessNumbered"/>
    <dgm:cxn modelId="{521A655A-1B70-4B2D-A000-70C1051629DF}" type="presParOf" srcId="{16811B6D-E141-4623-A6C2-D703059A3348}" destId="{33188965-4C62-4FC5-8116-DA4D79534029}" srcOrd="4" destOrd="0" presId="urn:microsoft.com/office/officeart/2016/7/layout/BasicLinearProcessNumbered"/>
    <dgm:cxn modelId="{84895225-43B6-4EF7-8FE7-CAD7C5422A2F}" type="presParOf" srcId="{33188965-4C62-4FC5-8116-DA4D79534029}" destId="{4DBE495D-3820-48CD-9834-36E17AF381A6}" srcOrd="0" destOrd="0" presId="urn:microsoft.com/office/officeart/2016/7/layout/BasicLinearProcessNumbered"/>
    <dgm:cxn modelId="{F053D73E-ABA8-471E-9C05-57C9C812F125}" type="presParOf" srcId="{33188965-4C62-4FC5-8116-DA4D79534029}" destId="{B13FD6D5-B4F8-4D42-B358-EF94F217C03A}" srcOrd="1" destOrd="0" presId="urn:microsoft.com/office/officeart/2016/7/layout/BasicLinearProcessNumbered"/>
    <dgm:cxn modelId="{FADA175B-941F-40DB-9322-F9930C38DCFB}" type="presParOf" srcId="{33188965-4C62-4FC5-8116-DA4D79534029}" destId="{A85290E3-20D1-49AF-9818-069E73EC887D}" srcOrd="2" destOrd="0" presId="urn:microsoft.com/office/officeart/2016/7/layout/BasicLinearProcessNumbered"/>
    <dgm:cxn modelId="{CE7D180A-3F9A-4BC7-9F73-6F1CBDF51BA4}" type="presParOf" srcId="{33188965-4C62-4FC5-8116-DA4D79534029}" destId="{D45FD48D-9F61-4172-8B15-EAAB9C761B58}" srcOrd="3" destOrd="0" presId="urn:microsoft.com/office/officeart/2016/7/layout/BasicLinearProcessNumbered"/>
    <dgm:cxn modelId="{699E0384-11D1-404E-9B31-D9F19A639399}" type="presParOf" srcId="{16811B6D-E141-4623-A6C2-D703059A3348}" destId="{34D4E3D1-6411-4D05-B1E9-F2BBC3E6EC21}" srcOrd="5" destOrd="0" presId="urn:microsoft.com/office/officeart/2016/7/layout/BasicLinearProcessNumbered"/>
    <dgm:cxn modelId="{3E942F3F-723D-4212-B74E-20BB0CAB6B24}" type="presParOf" srcId="{16811B6D-E141-4623-A6C2-D703059A3348}" destId="{201FE98D-C153-4BBC-B8CD-72049EBA88F9}" srcOrd="6" destOrd="0" presId="urn:microsoft.com/office/officeart/2016/7/layout/BasicLinearProcessNumbered"/>
    <dgm:cxn modelId="{C42308DA-C56B-4396-B4F3-DFB0A83CC7BC}" type="presParOf" srcId="{201FE98D-C153-4BBC-B8CD-72049EBA88F9}" destId="{955D63AC-B76B-496A-A988-B5C6E9FDF25B}" srcOrd="0" destOrd="0" presId="urn:microsoft.com/office/officeart/2016/7/layout/BasicLinearProcessNumbered"/>
    <dgm:cxn modelId="{B450B2B0-DCF0-456B-BAF0-02A418B7A066}" type="presParOf" srcId="{201FE98D-C153-4BBC-B8CD-72049EBA88F9}" destId="{3AE8FD25-DC6C-4CF2-B71E-DB9725743A87}" srcOrd="1" destOrd="0" presId="urn:microsoft.com/office/officeart/2016/7/layout/BasicLinearProcessNumbered"/>
    <dgm:cxn modelId="{1A0BDB7A-53D4-4176-886A-AB89995902DB}" type="presParOf" srcId="{201FE98D-C153-4BBC-B8CD-72049EBA88F9}" destId="{7DA5B0BE-DAED-44BD-8F26-2E1B30E06BCE}" srcOrd="2" destOrd="0" presId="urn:microsoft.com/office/officeart/2016/7/layout/BasicLinearProcessNumbered"/>
    <dgm:cxn modelId="{1655168E-5A51-434A-824E-5FB3094F227A}" type="presParOf" srcId="{201FE98D-C153-4BBC-B8CD-72049EBA88F9}" destId="{14193BCB-6C0A-4F24-970B-88AF01FC4BFA}" srcOrd="3" destOrd="0" presId="urn:microsoft.com/office/officeart/2016/7/layout/BasicLinearProcessNumbered"/>
    <dgm:cxn modelId="{66977B85-A3DD-4F01-8A95-EEC1D4FD37E5}" type="presParOf" srcId="{16811B6D-E141-4623-A6C2-D703059A3348}" destId="{0EF86CF4-127E-4475-98CC-8F86D167C484}" srcOrd="7" destOrd="0" presId="urn:microsoft.com/office/officeart/2016/7/layout/BasicLinearProcessNumbered"/>
    <dgm:cxn modelId="{97584ADE-36A7-44AA-87F0-AA89CF2DAE00}" type="presParOf" srcId="{16811B6D-E141-4623-A6C2-D703059A3348}" destId="{61DBC235-099A-4D85-952C-F673CFEC9C7C}" srcOrd="8" destOrd="0" presId="urn:microsoft.com/office/officeart/2016/7/layout/BasicLinearProcessNumbered"/>
    <dgm:cxn modelId="{C483FB49-E739-4C7D-A927-0C6074253283}" type="presParOf" srcId="{61DBC235-099A-4D85-952C-F673CFEC9C7C}" destId="{542506DB-4CBB-4941-B525-63FD08498FCE}" srcOrd="0" destOrd="0" presId="urn:microsoft.com/office/officeart/2016/7/layout/BasicLinearProcessNumbered"/>
    <dgm:cxn modelId="{706B1E03-B7BD-488A-9CE1-B54CC3D0CAC5}" type="presParOf" srcId="{61DBC235-099A-4D85-952C-F673CFEC9C7C}" destId="{D899D2E2-FE89-4CE2-8074-D9B02E6676FC}" srcOrd="1" destOrd="0" presId="urn:microsoft.com/office/officeart/2016/7/layout/BasicLinearProcessNumbered"/>
    <dgm:cxn modelId="{6120AAF3-E5D4-4381-86EF-E4F6A3C156AC}" type="presParOf" srcId="{61DBC235-099A-4D85-952C-F673CFEC9C7C}" destId="{C72C05AD-29A6-41EA-8A71-775C73EBE4A0}" srcOrd="2" destOrd="0" presId="urn:microsoft.com/office/officeart/2016/7/layout/BasicLinearProcessNumbered"/>
    <dgm:cxn modelId="{32E83082-96B2-4F63-B21F-2E3BE11D3A91}" type="presParOf" srcId="{61DBC235-099A-4D85-952C-F673CFEC9C7C}" destId="{81FE6551-8046-4956-8E58-15E485217290}" srcOrd="3" destOrd="0" presId="urn:microsoft.com/office/officeart/2016/7/layout/BasicLinearProcessNumbered"/>
    <dgm:cxn modelId="{8079F0EE-066D-4AD9-B228-2BA25F5DB3EC}" type="presParOf" srcId="{16811B6D-E141-4623-A6C2-D703059A3348}" destId="{E39EB89B-812B-47A5-8699-0DC32DE0602D}" srcOrd="9" destOrd="0" presId="urn:microsoft.com/office/officeart/2016/7/layout/BasicLinearProcessNumbered"/>
    <dgm:cxn modelId="{0443C74F-5AB9-4CF2-AA9C-2C4637837DE3}" type="presParOf" srcId="{16811B6D-E141-4623-A6C2-D703059A3348}" destId="{85553433-EC63-4E59-BDA7-462F39AA006A}" srcOrd="10" destOrd="0" presId="urn:microsoft.com/office/officeart/2016/7/layout/BasicLinearProcessNumbered"/>
    <dgm:cxn modelId="{DAB8D159-C5DF-4FA0-945D-3C034431146F}" type="presParOf" srcId="{85553433-EC63-4E59-BDA7-462F39AA006A}" destId="{1DBA6FD4-AAAD-40AA-BD7F-AE9C917E1C76}" srcOrd="0" destOrd="0" presId="urn:microsoft.com/office/officeart/2016/7/layout/BasicLinearProcessNumbered"/>
    <dgm:cxn modelId="{5FAD8C72-01F5-4615-8F54-CCE022913F29}" type="presParOf" srcId="{85553433-EC63-4E59-BDA7-462F39AA006A}" destId="{4017D578-4CA0-4CA8-BE5C-2B9F4962BC9D}" srcOrd="1" destOrd="0" presId="urn:microsoft.com/office/officeart/2016/7/layout/BasicLinearProcessNumbered"/>
    <dgm:cxn modelId="{ABFDA5AD-09AC-4EC1-AE93-F025EE96F121}" type="presParOf" srcId="{85553433-EC63-4E59-BDA7-462F39AA006A}" destId="{40F22073-921E-4031-BE59-5981FA94D970}" srcOrd="2" destOrd="0" presId="urn:microsoft.com/office/officeart/2016/7/layout/BasicLinearProcessNumbered"/>
    <dgm:cxn modelId="{1F139E9C-4421-4370-AA86-22663BA317DC}" type="presParOf" srcId="{85553433-EC63-4E59-BDA7-462F39AA006A}" destId="{6FC5CF40-39CD-45F1-A989-AE81C2978C08}"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D9DBFC8-F9FD-41DE-8E57-10CB1B032C0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613A510-9E53-4F70-9FE1-9238F7057A49}">
      <dgm:prSet/>
      <dgm:spPr/>
      <dgm:t>
        <a:bodyPr/>
        <a:lstStyle/>
        <a:p>
          <a:pPr>
            <a:lnSpc>
              <a:spcPct val="100000"/>
            </a:lnSpc>
          </a:pPr>
          <a:r>
            <a:rPr lang="en-US" dirty="0"/>
            <a:t>Source Approval Request (SAR): A Source Approval Request is a package of information provided by a prospective new supplier to become an approved source for procurement of an NSN. </a:t>
          </a:r>
        </a:p>
      </dgm:t>
    </dgm:pt>
    <dgm:pt modelId="{390C1DFC-6624-45CF-8DA3-16CB54C201E1}" type="parTrans" cxnId="{B363D47B-FEFE-4889-A1C4-B5242A2F6D16}">
      <dgm:prSet/>
      <dgm:spPr/>
      <dgm:t>
        <a:bodyPr/>
        <a:lstStyle/>
        <a:p>
          <a:endParaRPr lang="en-US"/>
        </a:p>
      </dgm:t>
    </dgm:pt>
    <dgm:pt modelId="{6AA5005D-BC38-498F-9DC2-3746938D772D}" type="sibTrans" cxnId="{B363D47B-FEFE-4889-A1C4-B5242A2F6D16}">
      <dgm:prSet/>
      <dgm:spPr/>
      <dgm:t>
        <a:bodyPr/>
        <a:lstStyle/>
        <a:p>
          <a:endParaRPr lang="en-US"/>
        </a:p>
      </dgm:t>
    </dgm:pt>
    <dgm:pt modelId="{5964AB61-4A4E-4DAB-B581-66EB56AF1FAC}">
      <dgm:prSet/>
      <dgm:spPr/>
      <dgm:t>
        <a:bodyPr/>
        <a:lstStyle/>
        <a:p>
          <a:pPr>
            <a:lnSpc>
              <a:spcPct val="100000"/>
            </a:lnSpc>
          </a:pPr>
          <a:r>
            <a:rPr lang="en-US"/>
            <a:t>Alternative Offer: An Alternative Offer is submitted for evaluation against an active solicitation in order for a company and their product information to be reviewed and potentially qualified as an approved source.</a:t>
          </a:r>
        </a:p>
      </dgm:t>
    </dgm:pt>
    <dgm:pt modelId="{77EB634E-D53C-4D9B-A46F-24C4D705806E}" type="parTrans" cxnId="{2ADC8EFA-C506-4413-8D1E-ABC71F59A8FB}">
      <dgm:prSet/>
      <dgm:spPr/>
      <dgm:t>
        <a:bodyPr/>
        <a:lstStyle/>
        <a:p>
          <a:endParaRPr lang="en-US"/>
        </a:p>
      </dgm:t>
    </dgm:pt>
    <dgm:pt modelId="{B655DCDF-6ADD-4041-941A-2A5FC11675E2}" type="sibTrans" cxnId="{2ADC8EFA-C506-4413-8D1E-ABC71F59A8FB}">
      <dgm:prSet/>
      <dgm:spPr/>
      <dgm:t>
        <a:bodyPr/>
        <a:lstStyle/>
        <a:p>
          <a:endParaRPr lang="en-US"/>
        </a:p>
      </dgm:t>
    </dgm:pt>
    <dgm:pt modelId="{BC288724-983D-4D5F-A6F5-AD0C2B60F131}" type="pres">
      <dgm:prSet presAssocID="{AD9DBFC8-F9FD-41DE-8E57-10CB1B032C04}" presName="root" presStyleCnt="0">
        <dgm:presLayoutVars>
          <dgm:dir/>
          <dgm:resizeHandles val="exact"/>
        </dgm:presLayoutVars>
      </dgm:prSet>
      <dgm:spPr/>
    </dgm:pt>
    <dgm:pt modelId="{A287FCF0-89D2-4573-9C58-D3812D70A97B}" type="pres">
      <dgm:prSet presAssocID="{B613A510-9E53-4F70-9FE1-9238F7057A49}" presName="compNode" presStyleCnt="0"/>
      <dgm:spPr/>
    </dgm:pt>
    <dgm:pt modelId="{84F8E0D3-C3C8-4153-854D-A374DA2D68FB}" type="pres">
      <dgm:prSet presAssocID="{B613A510-9E53-4F70-9FE1-9238F7057A49}" presName="bgRect" presStyleLbl="bgShp" presStyleIdx="0" presStyleCnt="2" custLinFactNeighborY="-19702"/>
      <dgm:spPr/>
    </dgm:pt>
    <dgm:pt modelId="{03713086-5D3A-4B89-8632-6EB8A2321E54}" type="pres">
      <dgm:prSet presAssocID="{B613A510-9E53-4F70-9FE1-9238F7057A49}" presName="iconRect" presStyleLbl="node1" presStyleIdx="0" presStyleCnt="2" custLinFactNeighborX="-1508" custLinFactNeighborY="-3582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Document outline"/>
        </a:ext>
      </dgm:extLst>
    </dgm:pt>
    <dgm:pt modelId="{23F37C47-140C-438C-9A2C-AE383F7FE48F}" type="pres">
      <dgm:prSet presAssocID="{B613A510-9E53-4F70-9FE1-9238F7057A49}" presName="spaceRect" presStyleCnt="0"/>
      <dgm:spPr/>
    </dgm:pt>
    <dgm:pt modelId="{B54AA630-C397-4C02-B2E8-8A9264F53AA3}" type="pres">
      <dgm:prSet presAssocID="{B613A510-9E53-4F70-9FE1-9238F7057A49}" presName="parTx" presStyleLbl="revTx" presStyleIdx="0" presStyleCnt="2" custLinFactNeighborX="0" custLinFactNeighborY="-19702">
        <dgm:presLayoutVars>
          <dgm:chMax val="0"/>
          <dgm:chPref val="0"/>
        </dgm:presLayoutVars>
      </dgm:prSet>
      <dgm:spPr/>
    </dgm:pt>
    <dgm:pt modelId="{EFCDA456-138D-4567-959A-41F16EB008B4}" type="pres">
      <dgm:prSet presAssocID="{6AA5005D-BC38-498F-9DC2-3746938D772D}" presName="sibTrans" presStyleCnt="0"/>
      <dgm:spPr/>
    </dgm:pt>
    <dgm:pt modelId="{5D3D802F-9EA7-4516-BEB6-09BFBF1B74E3}" type="pres">
      <dgm:prSet presAssocID="{5964AB61-4A4E-4DAB-B581-66EB56AF1FAC}" presName="compNode" presStyleCnt="0"/>
      <dgm:spPr/>
    </dgm:pt>
    <dgm:pt modelId="{23A36267-35B2-445E-944F-5A4AE6702490}" type="pres">
      <dgm:prSet presAssocID="{5964AB61-4A4E-4DAB-B581-66EB56AF1FAC}" presName="bgRect" presStyleLbl="bgShp" presStyleIdx="1" presStyleCnt="2"/>
      <dgm:spPr/>
    </dgm:pt>
    <dgm:pt modelId="{E79A9C64-FA3E-4090-BF04-77C660F3C408}" type="pres">
      <dgm:prSet presAssocID="{5964AB61-4A4E-4DAB-B581-66EB56AF1FAC}" presName="iconRect" presStyleLbl="nod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Receipt with solid fill"/>
        </a:ext>
      </dgm:extLst>
    </dgm:pt>
    <dgm:pt modelId="{9FBEBE9B-E8D2-4720-9BF4-204F8A1B57B2}" type="pres">
      <dgm:prSet presAssocID="{5964AB61-4A4E-4DAB-B581-66EB56AF1FAC}" presName="spaceRect" presStyleCnt="0"/>
      <dgm:spPr/>
    </dgm:pt>
    <dgm:pt modelId="{322E811A-8255-4DBE-883F-4EF3CCE87A44}" type="pres">
      <dgm:prSet presAssocID="{5964AB61-4A4E-4DAB-B581-66EB56AF1FAC}" presName="parTx" presStyleLbl="revTx" presStyleIdx="1" presStyleCnt="2">
        <dgm:presLayoutVars>
          <dgm:chMax val="0"/>
          <dgm:chPref val="0"/>
        </dgm:presLayoutVars>
      </dgm:prSet>
      <dgm:spPr/>
    </dgm:pt>
  </dgm:ptLst>
  <dgm:cxnLst>
    <dgm:cxn modelId="{A41DCB11-51E0-4F16-AFE8-AB1AF40DCA4E}" type="presOf" srcId="{AD9DBFC8-F9FD-41DE-8E57-10CB1B032C04}" destId="{BC288724-983D-4D5F-A6F5-AD0C2B60F131}" srcOrd="0" destOrd="0" presId="urn:microsoft.com/office/officeart/2018/2/layout/IconVerticalSolidList"/>
    <dgm:cxn modelId="{B363D47B-FEFE-4889-A1C4-B5242A2F6D16}" srcId="{AD9DBFC8-F9FD-41DE-8E57-10CB1B032C04}" destId="{B613A510-9E53-4F70-9FE1-9238F7057A49}" srcOrd="0" destOrd="0" parTransId="{390C1DFC-6624-45CF-8DA3-16CB54C201E1}" sibTransId="{6AA5005D-BC38-498F-9DC2-3746938D772D}"/>
    <dgm:cxn modelId="{61DD06E2-CF44-4B94-9C55-E99B070591D5}" type="presOf" srcId="{B613A510-9E53-4F70-9FE1-9238F7057A49}" destId="{B54AA630-C397-4C02-B2E8-8A9264F53AA3}" srcOrd="0" destOrd="0" presId="urn:microsoft.com/office/officeart/2018/2/layout/IconVerticalSolidList"/>
    <dgm:cxn modelId="{334FDEF1-65A9-425B-A6B0-5A6917C594CC}" type="presOf" srcId="{5964AB61-4A4E-4DAB-B581-66EB56AF1FAC}" destId="{322E811A-8255-4DBE-883F-4EF3CCE87A44}" srcOrd="0" destOrd="0" presId="urn:microsoft.com/office/officeart/2018/2/layout/IconVerticalSolidList"/>
    <dgm:cxn modelId="{2ADC8EFA-C506-4413-8D1E-ABC71F59A8FB}" srcId="{AD9DBFC8-F9FD-41DE-8E57-10CB1B032C04}" destId="{5964AB61-4A4E-4DAB-B581-66EB56AF1FAC}" srcOrd="1" destOrd="0" parTransId="{77EB634E-D53C-4D9B-A46F-24C4D705806E}" sibTransId="{B655DCDF-6ADD-4041-941A-2A5FC11675E2}"/>
    <dgm:cxn modelId="{20C26DB6-1355-4481-AF41-3A9A45A24246}" type="presParOf" srcId="{BC288724-983D-4D5F-A6F5-AD0C2B60F131}" destId="{A287FCF0-89D2-4573-9C58-D3812D70A97B}" srcOrd="0" destOrd="0" presId="urn:microsoft.com/office/officeart/2018/2/layout/IconVerticalSolidList"/>
    <dgm:cxn modelId="{8D208568-DAA8-44B9-93BC-8C6FD95C8D48}" type="presParOf" srcId="{A287FCF0-89D2-4573-9C58-D3812D70A97B}" destId="{84F8E0D3-C3C8-4153-854D-A374DA2D68FB}" srcOrd="0" destOrd="0" presId="urn:microsoft.com/office/officeart/2018/2/layout/IconVerticalSolidList"/>
    <dgm:cxn modelId="{A63EEAED-001D-46D8-8EB6-76ACC9932EC0}" type="presParOf" srcId="{A287FCF0-89D2-4573-9C58-D3812D70A97B}" destId="{03713086-5D3A-4B89-8632-6EB8A2321E54}" srcOrd="1" destOrd="0" presId="urn:microsoft.com/office/officeart/2018/2/layout/IconVerticalSolidList"/>
    <dgm:cxn modelId="{4CD01F19-1646-4D38-AF6B-821BFA57D3FE}" type="presParOf" srcId="{A287FCF0-89D2-4573-9C58-D3812D70A97B}" destId="{23F37C47-140C-438C-9A2C-AE383F7FE48F}" srcOrd="2" destOrd="0" presId="urn:microsoft.com/office/officeart/2018/2/layout/IconVerticalSolidList"/>
    <dgm:cxn modelId="{71050C69-17A5-4227-AB0A-160480CF13FB}" type="presParOf" srcId="{A287FCF0-89D2-4573-9C58-D3812D70A97B}" destId="{B54AA630-C397-4C02-B2E8-8A9264F53AA3}" srcOrd="3" destOrd="0" presId="urn:microsoft.com/office/officeart/2018/2/layout/IconVerticalSolidList"/>
    <dgm:cxn modelId="{6186D3FB-3D41-4F58-883A-69FBC45A983A}" type="presParOf" srcId="{BC288724-983D-4D5F-A6F5-AD0C2B60F131}" destId="{EFCDA456-138D-4567-959A-41F16EB008B4}" srcOrd="1" destOrd="0" presId="urn:microsoft.com/office/officeart/2018/2/layout/IconVerticalSolidList"/>
    <dgm:cxn modelId="{2DB87EFA-FC12-4EB9-88B2-7BBF4BCE61C9}" type="presParOf" srcId="{BC288724-983D-4D5F-A6F5-AD0C2B60F131}" destId="{5D3D802F-9EA7-4516-BEB6-09BFBF1B74E3}" srcOrd="2" destOrd="0" presId="urn:microsoft.com/office/officeart/2018/2/layout/IconVerticalSolidList"/>
    <dgm:cxn modelId="{795C53CB-919A-417B-A679-845B9CBAB3C4}" type="presParOf" srcId="{5D3D802F-9EA7-4516-BEB6-09BFBF1B74E3}" destId="{23A36267-35B2-445E-944F-5A4AE6702490}" srcOrd="0" destOrd="0" presId="urn:microsoft.com/office/officeart/2018/2/layout/IconVerticalSolidList"/>
    <dgm:cxn modelId="{E0265A61-28A2-4E2C-A5AE-7EF1DB94CB5C}" type="presParOf" srcId="{5D3D802F-9EA7-4516-BEB6-09BFBF1B74E3}" destId="{E79A9C64-FA3E-4090-BF04-77C660F3C408}" srcOrd="1" destOrd="0" presId="urn:microsoft.com/office/officeart/2018/2/layout/IconVerticalSolidList"/>
    <dgm:cxn modelId="{243D3F3E-9287-408E-A1F8-1931ABFFE478}" type="presParOf" srcId="{5D3D802F-9EA7-4516-BEB6-09BFBF1B74E3}" destId="{9FBEBE9B-E8D2-4720-9BF4-204F8A1B57B2}" srcOrd="2" destOrd="0" presId="urn:microsoft.com/office/officeart/2018/2/layout/IconVerticalSolidList"/>
    <dgm:cxn modelId="{BBEA59BD-151E-4842-BADB-8D444FA15293}" type="presParOf" srcId="{5D3D802F-9EA7-4516-BEB6-09BFBF1B74E3}" destId="{322E811A-8255-4DBE-883F-4EF3CCE87A4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8381943-E1B2-4607-99F7-3FB302A5039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5D53D3D-31A0-4952-88A2-13BB3E0A585E}">
      <dgm:prSet/>
      <dgm:spPr/>
      <dgm:t>
        <a:bodyPr/>
        <a:lstStyle/>
        <a:p>
          <a:pPr>
            <a:lnSpc>
              <a:spcPct val="100000"/>
            </a:lnSpc>
          </a:pPr>
          <a:r>
            <a:rPr lang="en-US">
              <a:hlinkClick xmlns:r="http://schemas.openxmlformats.org/officeDocument/2006/relationships" r:id="rId1"/>
            </a:rPr>
            <a:t>https://www.dla.mil/Small-Business/Forecast-of-Contracting-Opportunities/</a:t>
          </a:r>
          <a:r>
            <a:rPr lang="en-US"/>
            <a:t> - DLA’s small business resource page</a:t>
          </a:r>
        </a:p>
      </dgm:t>
    </dgm:pt>
    <dgm:pt modelId="{03ECD5BF-4941-430C-9EDE-07A937CEDC90}" type="parTrans" cxnId="{2551250B-9E44-4159-B6FD-9447DB141111}">
      <dgm:prSet/>
      <dgm:spPr/>
      <dgm:t>
        <a:bodyPr/>
        <a:lstStyle/>
        <a:p>
          <a:endParaRPr lang="en-US"/>
        </a:p>
      </dgm:t>
    </dgm:pt>
    <dgm:pt modelId="{1FCA62DA-4C68-43B6-A45C-AD75AD39FC05}" type="sibTrans" cxnId="{2551250B-9E44-4159-B6FD-9447DB141111}">
      <dgm:prSet/>
      <dgm:spPr/>
      <dgm:t>
        <a:bodyPr/>
        <a:lstStyle/>
        <a:p>
          <a:endParaRPr lang="en-US"/>
        </a:p>
      </dgm:t>
    </dgm:pt>
    <dgm:pt modelId="{22D42952-3152-4FB3-A998-26C7C62AD2A6}">
      <dgm:prSet/>
      <dgm:spPr/>
      <dgm:t>
        <a:bodyPr/>
        <a:lstStyle/>
        <a:p>
          <a:pPr>
            <a:lnSpc>
              <a:spcPct val="100000"/>
            </a:lnSpc>
          </a:pPr>
          <a:r>
            <a:rPr lang="en-US" dirty="0">
              <a:hlinkClick xmlns:r="http://schemas.openxmlformats.org/officeDocument/2006/relationships" r:id="rId2"/>
            </a:rPr>
            <a:t>DLA Land &amp; Maritime DIBBS PPTs</a:t>
          </a:r>
          <a:r>
            <a:rPr lang="en-US" dirty="0"/>
            <a:t> Link to SharePoint folder containing all of the DIBBS PowerPoints offered by DLA Land &amp; Maritime TKO training</a:t>
          </a:r>
        </a:p>
      </dgm:t>
    </dgm:pt>
    <dgm:pt modelId="{9E25B468-FB46-459D-B8CF-2FC358AF0CBF}" type="parTrans" cxnId="{F6B34004-14F7-4087-81FA-CF0BE643B121}">
      <dgm:prSet/>
      <dgm:spPr/>
      <dgm:t>
        <a:bodyPr/>
        <a:lstStyle/>
        <a:p>
          <a:endParaRPr lang="en-US"/>
        </a:p>
      </dgm:t>
    </dgm:pt>
    <dgm:pt modelId="{2809918D-EAC4-4ABC-AE37-82A6D7C7482C}" type="sibTrans" cxnId="{F6B34004-14F7-4087-81FA-CF0BE643B121}">
      <dgm:prSet/>
      <dgm:spPr/>
      <dgm:t>
        <a:bodyPr/>
        <a:lstStyle/>
        <a:p>
          <a:endParaRPr lang="en-US"/>
        </a:p>
      </dgm:t>
    </dgm:pt>
    <dgm:pt modelId="{736BB23E-1F73-45A3-BE1E-8E901AF68B0B}">
      <dgm:prSet/>
      <dgm:spPr/>
      <dgm:t>
        <a:bodyPr/>
        <a:lstStyle/>
        <a:p>
          <a:pPr>
            <a:lnSpc>
              <a:spcPct val="100000"/>
            </a:lnSpc>
          </a:pPr>
          <a:r>
            <a:rPr lang="en-US" dirty="0"/>
            <a:t>YouTube – beware of “I made millions by drop shipping in DIBBS, and you can too!” type videos. There are helpful videos showing the bid process.</a:t>
          </a:r>
        </a:p>
      </dgm:t>
    </dgm:pt>
    <dgm:pt modelId="{ACA6E6AE-F248-4A73-9995-FC2A9EC0A7EA}" type="parTrans" cxnId="{0CDCB52C-4D76-4BB3-904C-0BB8581681B3}">
      <dgm:prSet/>
      <dgm:spPr/>
      <dgm:t>
        <a:bodyPr/>
        <a:lstStyle/>
        <a:p>
          <a:endParaRPr lang="en-US"/>
        </a:p>
      </dgm:t>
    </dgm:pt>
    <dgm:pt modelId="{23B7A083-44F6-41BC-A2D5-A95085BB6404}" type="sibTrans" cxnId="{0CDCB52C-4D76-4BB3-904C-0BB8581681B3}">
      <dgm:prSet/>
      <dgm:spPr/>
      <dgm:t>
        <a:bodyPr/>
        <a:lstStyle/>
        <a:p>
          <a:endParaRPr lang="en-US"/>
        </a:p>
      </dgm:t>
    </dgm:pt>
    <dgm:pt modelId="{0DED3A55-B375-4BEF-9E22-75ABEF353401}">
      <dgm:prSet/>
      <dgm:spPr/>
      <dgm:t>
        <a:bodyPr/>
        <a:lstStyle/>
        <a:p>
          <a:pPr>
            <a:lnSpc>
              <a:spcPct val="100000"/>
            </a:lnSpc>
          </a:pPr>
          <a:r>
            <a:rPr lang="en-US" dirty="0"/>
            <a:t>Your local APEX Accelerator</a:t>
          </a:r>
        </a:p>
      </dgm:t>
    </dgm:pt>
    <dgm:pt modelId="{9C07AE10-EF9B-4B73-8129-32280FBCE207}" type="parTrans" cxnId="{41AB588C-E113-4116-BB58-BE2F58B38936}">
      <dgm:prSet/>
      <dgm:spPr/>
      <dgm:t>
        <a:bodyPr/>
        <a:lstStyle/>
        <a:p>
          <a:endParaRPr lang="en-US"/>
        </a:p>
      </dgm:t>
    </dgm:pt>
    <dgm:pt modelId="{7C65D3B2-58E6-44E8-B28B-29AF9620AC11}" type="sibTrans" cxnId="{41AB588C-E113-4116-BB58-BE2F58B38936}">
      <dgm:prSet/>
      <dgm:spPr/>
      <dgm:t>
        <a:bodyPr/>
        <a:lstStyle/>
        <a:p>
          <a:endParaRPr lang="en-US"/>
        </a:p>
      </dgm:t>
    </dgm:pt>
    <dgm:pt modelId="{EB685071-C84E-4AE1-8EB6-339320256645}" type="pres">
      <dgm:prSet presAssocID="{B8381943-E1B2-4607-99F7-3FB302A50399}" presName="root" presStyleCnt="0">
        <dgm:presLayoutVars>
          <dgm:dir/>
          <dgm:resizeHandles val="exact"/>
        </dgm:presLayoutVars>
      </dgm:prSet>
      <dgm:spPr/>
    </dgm:pt>
    <dgm:pt modelId="{6C3DABF5-FFFF-4D2D-911C-F1F7BFD0F1AD}" type="pres">
      <dgm:prSet presAssocID="{75D53D3D-31A0-4952-88A2-13BB3E0A585E}" presName="compNode" presStyleCnt="0"/>
      <dgm:spPr/>
    </dgm:pt>
    <dgm:pt modelId="{4053C1A5-1EE8-47BB-BA0F-51666488B3BF}" type="pres">
      <dgm:prSet presAssocID="{75D53D3D-31A0-4952-88A2-13BB3E0A585E}" presName="bgRect" presStyleLbl="bgShp" presStyleIdx="0" presStyleCnt="4"/>
      <dgm:spPr/>
    </dgm:pt>
    <dgm:pt modelId="{37EB9BAA-0A2F-41F0-9C08-34562A0BCEEC}" type="pres">
      <dgm:prSet presAssocID="{75D53D3D-31A0-4952-88A2-13BB3E0A585E}" presName="iconRect" presStyleLbl="node1" presStyleIdx="0"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mark"/>
        </a:ext>
      </dgm:extLst>
    </dgm:pt>
    <dgm:pt modelId="{96FDFA82-1F7C-4953-B643-CCCA296C35F0}" type="pres">
      <dgm:prSet presAssocID="{75D53D3D-31A0-4952-88A2-13BB3E0A585E}" presName="spaceRect" presStyleCnt="0"/>
      <dgm:spPr/>
    </dgm:pt>
    <dgm:pt modelId="{3A84B0BF-AF13-481E-90DF-5059BFFF2F1D}" type="pres">
      <dgm:prSet presAssocID="{75D53D3D-31A0-4952-88A2-13BB3E0A585E}" presName="parTx" presStyleLbl="revTx" presStyleIdx="0" presStyleCnt="4">
        <dgm:presLayoutVars>
          <dgm:chMax val="0"/>
          <dgm:chPref val="0"/>
        </dgm:presLayoutVars>
      </dgm:prSet>
      <dgm:spPr/>
    </dgm:pt>
    <dgm:pt modelId="{F0526E3E-6647-43F7-A85F-ED3F67AB3CC7}" type="pres">
      <dgm:prSet presAssocID="{1FCA62DA-4C68-43B6-A45C-AD75AD39FC05}" presName="sibTrans" presStyleCnt="0"/>
      <dgm:spPr/>
    </dgm:pt>
    <dgm:pt modelId="{1DFB1D1C-2CA5-4E76-889C-50ED1D0E0365}" type="pres">
      <dgm:prSet presAssocID="{22D42952-3152-4FB3-A998-26C7C62AD2A6}" presName="compNode" presStyleCnt="0"/>
      <dgm:spPr/>
    </dgm:pt>
    <dgm:pt modelId="{EFC72827-4BCF-4130-AF38-AA860BA27CAB}" type="pres">
      <dgm:prSet presAssocID="{22D42952-3152-4FB3-A998-26C7C62AD2A6}" presName="bgRect" presStyleLbl="bgShp" presStyleIdx="1" presStyleCnt="4"/>
      <dgm:spPr/>
    </dgm:pt>
    <dgm:pt modelId="{C0A07F4D-B621-4D31-8A72-C09ECD7BDD27}" type="pres">
      <dgm:prSet presAssocID="{22D42952-3152-4FB3-A998-26C7C62AD2A6}" presName="iconRect" presStyleLbl="node1" presStyleIdx="1"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Open Folder"/>
        </a:ext>
      </dgm:extLst>
    </dgm:pt>
    <dgm:pt modelId="{A8805BAB-19F1-4322-BA71-9D1D7E115988}" type="pres">
      <dgm:prSet presAssocID="{22D42952-3152-4FB3-A998-26C7C62AD2A6}" presName="spaceRect" presStyleCnt="0"/>
      <dgm:spPr/>
    </dgm:pt>
    <dgm:pt modelId="{94F1CCEB-3668-48D5-A44F-586C2D80995B}" type="pres">
      <dgm:prSet presAssocID="{22D42952-3152-4FB3-A998-26C7C62AD2A6}" presName="parTx" presStyleLbl="revTx" presStyleIdx="1" presStyleCnt="4">
        <dgm:presLayoutVars>
          <dgm:chMax val="0"/>
          <dgm:chPref val="0"/>
        </dgm:presLayoutVars>
      </dgm:prSet>
      <dgm:spPr/>
    </dgm:pt>
    <dgm:pt modelId="{082DAB57-31F9-45EC-936B-B2A744940F6A}" type="pres">
      <dgm:prSet presAssocID="{2809918D-EAC4-4ABC-AE37-82A6D7C7482C}" presName="sibTrans" presStyleCnt="0"/>
      <dgm:spPr/>
    </dgm:pt>
    <dgm:pt modelId="{55097113-8956-459C-B036-372448D90B9E}" type="pres">
      <dgm:prSet presAssocID="{736BB23E-1F73-45A3-BE1E-8E901AF68B0B}" presName="compNode" presStyleCnt="0"/>
      <dgm:spPr/>
    </dgm:pt>
    <dgm:pt modelId="{90E431BB-EA73-4D53-B729-8E699D338829}" type="pres">
      <dgm:prSet presAssocID="{736BB23E-1F73-45A3-BE1E-8E901AF68B0B}" presName="bgRect" presStyleLbl="bgShp" presStyleIdx="2" presStyleCnt="4"/>
      <dgm:spPr/>
    </dgm:pt>
    <dgm:pt modelId="{440403BC-EE03-4640-A8FC-1F0DAF56F904}" type="pres">
      <dgm:prSet presAssocID="{736BB23E-1F73-45A3-BE1E-8E901AF68B0B}" presName="iconRect" presStyleLbl="node1" presStyleIdx="2"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odcast"/>
        </a:ext>
      </dgm:extLst>
    </dgm:pt>
    <dgm:pt modelId="{1504F696-E618-4847-AB38-F2671CA1BCD3}" type="pres">
      <dgm:prSet presAssocID="{736BB23E-1F73-45A3-BE1E-8E901AF68B0B}" presName="spaceRect" presStyleCnt="0"/>
      <dgm:spPr/>
    </dgm:pt>
    <dgm:pt modelId="{CB4C01DC-B883-467E-9025-EF415271B432}" type="pres">
      <dgm:prSet presAssocID="{736BB23E-1F73-45A3-BE1E-8E901AF68B0B}" presName="parTx" presStyleLbl="revTx" presStyleIdx="2" presStyleCnt="4">
        <dgm:presLayoutVars>
          <dgm:chMax val="0"/>
          <dgm:chPref val="0"/>
        </dgm:presLayoutVars>
      </dgm:prSet>
      <dgm:spPr/>
    </dgm:pt>
    <dgm:pt modelId="{3D486DFF-3CDF-49DB-80E7-357304F0B77E}" type="pres">
      <dgm:prSet presAssocID="{23B7A083-44F6-41BC-A2D5-A95085BB6404}" presName="sibTrans" presStyleCnt="0"/>
      <dgm:spPr/>
    </dgm:pt>
    <dgm:pt modelId="{06ABCA55-76C5-415C-8E59-F83DBFFA0880}" type="pres">
      <dgm:prSet presAssocID="{0DED3A55-B375-4BEF-9E22-75ABEF353401}" presName="compNode" presStyleCnt="0"/>
      <dgm:spPr/>
    </dgm:pt>
    <dgm:pt modelId="{D88275C9-A3DF-40D7-AB1B-A9B4E833EE46}" type="pres">
      <dgm:prSet presAssocID="{0DED3A55-B375-4BEF-9E22-75ABEF353401}" presName="bgRect" presStyleLbl="bgShp" presStyleIdx="3" presStyleCnt="4" custLinFactNeighborX="-669" custLinFactNeighborY="2620"/>
      <dgm:spPr/>
    </dgm:pt>
    <dgm:pt modelId="{B12823A1-EA84-452F-9631-489A63BC5DE5}" type="pres">
      <dgm:prSet presAssocID="{0DED3A55-B375-4BEF-9E22-75ABEF353401}" presName="iconRect" presStyleLbl="node1" presStyleIdx="3" presStyleCnt="4"/>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Handshake outline"/>
        </a:ext>
      </dgm:extLst>
    </dgm:pt>
    <dgm:pt modelId="{2B3D8109-F100-49E5-8FB6-A13BB74447F2}" type="pres">
      <dgm:prSet presAssocID="{0DED3A55-B375-4BEF-9E22-75ABEF353401}" presName="spaceRect" presStyleCnt="0"/>
      <dgm:spPr/>
    </dgm:pt>
    <dgm:pt modelId="{75AC537B-0D1E-4719-BF46-034E9D8C1537}" type="pres">
      <dgm:prSet presAssocID="{0DED3A55-B375-4BEF-9E22-75ABEF353401}" presName="parTx" presStyleLbl="revTx" presStyleIdx="3" presStyleCnt="4">
        <dgm:presLayoutVars>
          <dgm:chMax val="0"/>
          <dgm:chPref val="0"/>
        </dgm:presLayoutVars>
      </dgm:prSet>
      <dgm:spPr/>
    </dgm:pt>
  </dgm:ptLst>
  <dgm:cxnLst>
    <dgm:cxn modelId="{F6B34004-14F7-4087-81FA-CF0BE643B121}" srcId="{B8381943-E1B2-4607-99F7-3FB302A50399}" destId="{22D42952-3152-4FB3-A998-26C7C62AD2A6}" srcOrd="1" destOrd="0" parTransId="{9E25B468-FB46-459D-B8CF-2FC358AF0CBF}" sibTransId="{2809918D-EAC4-4ABC-AE37-82A6D7C7482C}"/>
    <dgm:cxn modelId="{2551250B-9E44-4159-B6FD-9447DB141111}" srcId="{B8381943-E1B2-4607-99F7-3FB302A50399}" destId="{75D53D3D-31A0-4952-88A2-13BB3E0A585E}" srcOrd="0" destOrd="0" parTransId="{03ECD5BF-4941-430C-9EDE-07A937CEDC90}" sibTransId="{1FCA62DA-4C68-43B6-A45C-AD75AD39FC05}"/>
    <dgm:cxn modelId="{0CDCB52C-4D76-4BB3-904C-0BB8581681B3}" srcId="{B8381943-E1B2-4607-99F7-3FB302A50399}" destId="{736BB23E-1F73-45A3-BE1E-8E901AF68B0B}" srcOrd="2" destOrd="0" parTransId="{ACA6E6AE-F248-4A73-9995-FC2A9EC0A7EA}" sibTransId="{23B7A083-44F6-41BC-A2D5-A95085BB6404}"/>
    <dgm:cxn modelId="{BBD8C344-F3DB-4D00-9C68-01DA48ED3612}" type="presOf" srcId="{B8381943-E1B2-4607-99F7-3FB302A50399}" destId="{EB685071-C84E-4AE1-8EB6-339320256645}" srcOrd="0" destOrd="0" presId="urn:microsoft.com/office/officeart/2018/2/layout/IconVerticalSolidList"/>
    <dgm:cxn modelId="{1188776A-E52C-4704-96BE-1B79404C2572}" type="presOf" srcId="{0DED3A55-B375-4BEF-9E22-75ABEF353401}" destId="{75AC537B-0D1E-4719-BF46-034E9D8C1537}" srcOrd="0" destOrd="0" presId="urn:microsoft.com/office/officeart/2018/2/layout/IconVerticalSolidList"/>
    <dgm:cxn modelId="{8D8DB46F-2A34-4029-9309-05FB5796EC6B}" type="presOf" srcId="{22D42952-3152-4FB3-A998-26C7C62AD2A6}" destId="{94F1CCEB-3668-48D5-A44F-586C2D80995B}" srcOrd="0" destOrd="0" presId="urn:microsoft.com/office/officeart/2018/2/layout/IconVerticalSolidList"/>
    <dgm:cxn modelId="{41AB588C-E113-4116-BB58-BE2F58B38936}" srcId="{B8381943-E1B2-4607-99F7-3FB302A50399}" destId="{0DED3A55-B375-4BEF-9E22-75ABEF353401}" srcOrd="3" destOrd="0" parTransId="{9C07AE10-EF9B-4B73-8129-32280FBCE207}" sibTransId="{7C65D3B2-58E6-44E8-B28B-29AF9620AC11}"/>
    <dgm:cxn modelId="{91F746D5-59F8-4002-B8F9-87E1CAA61A07}" type="presOf" srcId="{736BB23E-1F73-45A3-BE1E-8E901AF68B0B}" destId="{CB4C01DC-B883-467E-9025-EF415271B432}" srcOrd="0" destOrd="0" presId="urn:microsoft.com/office/officeart/2018/2/layout/IconVerticalSolidList"/>
    <dgm:cxn modelId="{5F06E9DB-D31C-4A86-9CF0-62C6178FA56E}" type="presOf" srcId="{75D53D3D-31A0-4952-88A2-13BB3E0A585E}" destId="{3A84B0BF-AF13-481E-90DF-5059BFFF2F1D}" srcOrd="0" destOrd="0" presId="urn:microsoft.com/office/officeart/2018/2/layout/IconVerticalSolidList"/>
    <dgm:cxn modelId="{7BA493EA-B631-42A6-BDBC-5734A1BD01EB}" type="presParOf" srcId="{EB685071-C84E-4AE1-8EB6-339320256645}" destId="{6C3DABF5-FFFF-4D2D-911C-F1F7BFD0F1AD}" srcOrd="0" destOrd="0" presId="urn:microsoft.com/office/officeart/2018/2/layout/IconVerticalSolidList"/>
    <dgm:cxn modelId="{5C6C5926-6860-4F95-B93E-F6EB1EAF569D}" type="presParOf" srcId="{6C3DABF5-FFFF-4D2D-911C-F1F7BFD0F1AD}" destId="{4053C1A5-1EE8-47BB-BA0F-51666488B3BF}" srcOrd="0" destOrd="0" presId="urn:microsoft.com/office/officeart/2018/2/layout/IconVerticalSolidList"/>
    <dgm:cxn modelId="{9BE48D38-741F-4041-ADFD-F344F13444B5}" type="presParOf" srcId="{6C3DABF5-FFFF-4D2D-911C-F1F7BFD0F1AD}" destId="{37EB9BAA-0A2F-41F0-9C08-34562A0BCEEC}" srcOrd="1" destOrd="0" presId="urn:microsoft.com/office/officeart/2018/2/layout/IconVerticalSolidList"/>
    <dgm:cxn modelId="{0AE323CE-78C5-4DD1-8F2D-CFC51D4C87F9}" type="presParOf" srcId="{6C3DABF5-FFFF-4D2D-911C-F1F7BFD0F1AD}" destId="{96FDFA82-1F7C-4953-B643-CCCA296C35F0}" srcOrd="2" destOrd="0" presId="urn:microsoft.com/office/officeart/2018/2/layout/IconVerticalSolidList"/>
    <dgm:cxn modelId="{A86FB893-BE6D-4819-B3E9-33EF9776C047}" type="presParOf" srcId="{6C3DABF5-FFFF-4D2D-911C-F1F7BFD0F1AD}" destId="{3A84B0BF-AF13-481E-90DF-5059BFFF2F1D}" srcOrd="3" destOrd="0" presId="urn:microsoft.com/office/officeart/2018/2/layout/IconVerticalSolidList"/>
    <dgm:cxn modelId="{CD318A62-9E7C-4D3E-8211-C83EC480BF60}" type="presParOf" srcId="{EB685071-C84E-4AE1-8EB6-339320256645}" destId="{F0526E3E-6647-43F7-A85F-ED3F67AB3CC7}" srcOrd="1" destOrd="0" presId="urn:microsoft.com/office/officeart/2018/2/layout/IconVerticalSolidList"/>
    <dgm:cxn modelId="{D7934E94-6150-4636-97A6-F4075F5A466F}" type="presParOf" srcId="{EB685071-C84E-4AE1-8EB6-339320256645}" destId="{1DFB1D1C-2CA5-4E76-889C-50ED1D0E0365}" srcOrd="2" destOrd="0" presId="urn:microsoft.com/office/officeart/2018/2/layout/IconVerticalSolidList"/>
    <dgm:cxn modelId="{AF725F4E-165D-4086-9B00-232030573BBA}" type="presParOf" srcId="{1DFB1D1C-2CA5-4E76-889C-50ED1D0E0365}" destId="{EFC72827-4BCF-4130-AF38-AA860BA27CAB}" srcOrd="0" destOrd="0" presId="urn:microsoft.com/office/officeart/2018/2/layout/IconVerticalSolidList"/>
    <dgm:cxn modelId="{A56FA5B6-D379-4CA6-90CC-B677C7C9F63C}" type="presParOf" srcId="{1DFB1D1C-2CA5-4E76-889C-50ED1D0E0365}" destId="{C0A07F4D-B621-4D31-8A72-C09ECD7BDD27}" srcOrd="1" destOrd="0" presId="urn:microsoft.com/office/officeart/2018/2/layout/IconVerticalSolidList"/>
    <dgm:cxn modelId="{F5EA8EB2-5E96-4544-A25B-C07BC7AF61A6}" type="presParOf" srcId="{1DFB1D1C-2CA5-4E76-889C-50ED1D0E0365}" destId="{A8805BAB-19F1-4322-BA71-9D1D7E115988}" srcOrd="2" destOrd="0" presId="urn:microsoft.com/office/officeart/2018/2/layout/IconVerticalSolidList"/>
    <dgm:cxn modelId="{C08526AA-C94A-421F-95DD-77EC45E6A76B}" type="presParOf" srcId="{1DFB1D1C-2CA5-4E76-889C-50ED1D0E0365}" destId="{94F1CCEB-3668-48D5-A44F-586C2D80995B}" srcOrd="3" destOrd="0" presId="urn:microsoft.com/office/officeart/2018/2/layout/IconVerticalSolidList"/>
    <dgm:cxn modelId="{B1158C8E-33F3-4C92-9F67-54EFCA293760}" type="presParOf" srcId="{EB685071-C84E-4AE1-8EB6-339320256645}" destId="{082DAB57-31F9-45EC-936B-B2A744940F6A}" srcOrd="3" destOrd="0" presId="urn:microsoft.com/office/officeart/2018/2/layout/IconVerticalSolidList"/>
    <dgm:cxn modelId="{4665EA04-1964-4809-B704-5A2D0B7A499F}" type="presParOf" srcId="{EB685071-C84E-4AE1-8EB6-339320256645}" destId="{55097113-8956-459C-B036-372448D90B9E}" srcOrd="4" destOrd="0" presId="urn:microsoft.com/office/officeart/2018/2/layout/IconVerticalSolidList"/>
    <dgm:cxn modelId="{CAD1B93D-80D4-4762-9DC7-E34E9060C815}" type="presParOf" srcId="{55097113-8956-459C-B036-372448D90B9E}" destId="{90E431BB-EA73-4D53-B729-8E699D338829}" srcOrd="0" destOrd="0" presId="urn:microsoft.com/office/officeart/2018/2/layout/IconVerticalSolidList"/>
    <dgm:cxn modelId="{4797B77C-60E2-45C6-AAB0-FE497C7627F8}" type="presParOf" srcId="{55097113-8956-459C-B036-372448D90B9E}" destId="{440403BC-EE03-4640-A8FC-1F0DAF56F904}" srcOrd="1" destOrd="0" presId="urn:microsoft.com/office/officeart/2018/2/layout/IconVerticalSolidList"/>
    <dgm:cxn modelId="{A43E57E8-B639-4907-ADEF-681BDF4DCACA}" type="presParOf" srcId="{55097113-8956-459C-B036-372448D90B9E}" destId="{1504F696-E618-4847-AB38-F2671CA1BCD3}" srcOrd="2" destOrd="0" presId="urn:microsoft.com/office/officeart/2018/2/layout/IconVerticalSolidList"/>
    <dgm:cxn modelId="{0EB3A3F0-5717-4AEA-B5EE-71FDDE95F3E5}" type="presParOf" srcId="{55097113-8956-459C-B036-372448D90B9E}" destId="{CB4C01DC-B883-467E-9025-EF415271B432}" srcOrd="3" destOrd="0" presId="urn:microsoft.com/office/officeart/2018/2/layout/IconVerticalSolidList"/>
    <dgm:cxn modelId="{76970AF7-7AE1-4D10-ABB4-066BF0A08CDF}" type="presParOf" srcId="{EB685071-C84E-4AE1-8EB6-339320256645}" destId="{3D486DFF-3CDF-49DB-80E7-357304F0B77E}" srcOrd="5" destOrd="0" presId="urn:microsoft.com/office/officeart/2018/2/layout/IconVerticalSolidList"/>
    <dgm:cxn modelId="{2FB92471-D16C-481C-A628-D5894CE2EDDC}" type="presParOf" srcId="{EB685071-C84E-4AE1-8EB6-339320256645}" destId="{06ABCA55-76C5-415C-8E59-F83DBFFA0880}" srcOrd="6" destOrd="0" presId="urn:microsoft.com/office/officeart/2018/2/layout/IconVerticalSolidList"/>
    <dgm:cxn modelId="{DDCB61A4-714F-4016-BB95-287753EE8DD6}" type="presParOf" srcId="{06ABCA55-76C5-415C-8E59-F83DBFFA0880}" destId="{D88275C9-A3DF-40D7-AB1B-A9B4E833EE46}" srcOrd="0" destOrd="0" presId="urn:microsoft.com/office/officeart/2018/2/layout/IconVerticalSolidList"/>
    <dgm:cxn modelId="{E975ADF8-0489-4E79-96C4-5F8E4B7DC842}" type="presParOf" srcId="{06ABCA55-76C5-415C-8E59-F83DBFFA0880}" destId="{B12823A1-EA84-452F-9631-489A63BC5DE5}" srcOrd="1" destOrd="0" presId="urn:microsoft.com/office/officeart/2018/2/layout/IconVerticalSolidList"/>
    <dgm:cxn modelId="{45BE08D6-4703-499C-B245-D42B45DDCE8E}" type="presParOf" srcId="{06ABCA55-76C5-415C-8E59-F83DBFFA0880}" destId="{2B3D8109-F100-49E5-8FB6-A13BB74447F2}" srcOrd="2" destOrd="0" presId="urn:microsoft.com/office/officeart/2018/2/layout/IconVerticalSolidList"/>
    <dgm:cxn modelId="{5F549757-44BA-4E6C-AA5D-B9D7055E5BD0}" type="presParOf" srcId="{06ABCA55-76C5-415C-8E59-F83DBFFA0880}" destId="{75AC537B-0D1E-4719-BF46-034E9D8C153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AE9E98-472F-49F0-9ABA-91289793A1CE}">
      <dsp:nvSpPr>
        <dsp:cNvPr id="0" name=""/>
        <dsp:cNvSpPr/>
      </dsp:nvSpPr>
      <dsp:spPr>
        <a:xfrm>
          <a:off x="0" y="1806"/>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7CB28D-5B66-40F1-8822-E1B9CA9F9704}">
      <dsp:nvSpPr>
        <dsp:cNvPr id="0" name=""/>
        <dsp:cNvSpPr/>
      </dsp:nvSpPr>
      <dsp:spPr>
        <a:xfrm>
          <a:off x="276958" y="207808"/>
          <a:ext cx="503560" cy="50356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904FD7-396B-4C30-8F7D-2C2806CE13CB}">
      <dsp:nvSpPr>
        <dsp:cNvPr id="0" name=""/>
        <dsp:cNvSpPr/>
      </dsp:nvSpPr>
      <dsp:spPr>
        <a:xfrm>
          <a:off x="1057476" y="1806"/>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755650">
            <a:lnSpc>
              <a:spcPct val="90000"/>
            </a:lnSpc>
            <a:spcBef>
              <a:spcPct val="0"/>
            </a:spcBef>
            <a:spcAft>
              <a:spcPct val="35000"/>
            </a:spcAft>
            <a:buNone/>
          </a:pPr>
          <a:r>
            <a:rPr lang="en-US" sz="1700" kern="1200"/>
            <a:t>Designated as the lead Government Procurement Technical Assistance provider by the Department of Defense.</a:t>
          </a:r>
        </a:p>
      </dsp:txBody>
      <dsp:txXfrm>
        <a:off x="1057476" y="1806"/>
        <a:ext cx="9458123" cy="915564"/>
      </dsp:txXfrm>
    </dsp:sp>
    <dsp:sp modelId="{275FECF4-1BBC-47BA-A003-C36C8BA1A56F}">
      <dsp:nvSpPr>
        <dsp:cNvPr id="0" name=""/>
        <dsp:cNvSpPr/>
      </dsp:nvSpPr>
      <dsp:spPr>
        <a:xfrm>
          <a:off x="0" y="1146262"/>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17D71D-160E-44FC-9196-B5A0292BD497}">
      <dsp:nvSpPr>
        <dsp:cNvPr id="0" name=""/>
        <dsp:cNvSpPr/>
      </dsp:nvSpPr>
      <dsp:spPr>
        <a:xfrm>
          <a:off x="276958" y="1352264"/>
          <a:ext cx="503560" cy="50356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E54F600-DC0E-4089-98EC-34780E4BE505}">
      <dsp:nvSpPr>
        <dsp:cNvPr id="0" name=""/>
        <dsp:cNvSpPr/>
      </dsp:nvSpPr>
      <dsp:spPr>
        <a:xfrm>
          <a:off x="1057476" y="1146262"/>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755650">
            <a:lnSpc>
              <a:spcPct val="90000"/>
            </a:lnSpc>
            <a:spcBef>
              <a:spcPct val="0"/>
            </a:spcBef>
            <a:spcAft>
              <a:spcPct val="35000"/>
            </a:spcAft>
            <a:buNone/>
          </a:pPr>
          <a:r>
            <a:rPr lang="en-US" sz="1700" kern="1200"/>
            <a:t>Our team of 17 advisors increase the number of government contracts that are awarded to businesses in Washington State via no-cost advising with 30+ years experience using national best practices</a:t>
          </a:r>
        </a:p>
      </dsp:txBody>
      <dsp:txXfrm>
        <a:off x="1057476" y="1146262"/>
        <a:ext cx="9458123" cy="915564"/>
      </dsp:txXfrm>
    </dsp:sp>
    <dsp:sp modelId="{A91AB934-127A-41CC-AE49-B4A62052C7EC}">
      <dsp:nvSpPr>
        <dsp:cNvPr id="0" name=""/>
        <dsp:cNvSpPr/>
      </dsp:nvSpPr>
      <dsp:spPr>
        <a:xfrm>
          <a:off x="0" y="2290717"/>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20A1EA-B813-4325-8856-32B51C050103}">
      <dsp:nvSpPr>
        <dsp:cNvPr id="0" name=""/>
        <dsp:cNvSpPr/>
      </dsp:nvSpPr>
      <dsp:spPr>
        <a:xfrm>
          <a:off x="276958" y="2496719"/>
          <a:ext cx="503560" cy="50356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90ED95-B6B3-437B-BF0A-26B58660B7F6}">
      <dsp:nvSpPr>
        <dsp:cNvPr id="0" name=""/>
        <dsp:cNvSpPr/>
      </dsp:nvSpPr>
      <dsp:spPr>
        <a:xfrm>
          <a:off x="1057476" y="2290717"/>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755650">
            <a:lnSpc>
              <a:spcPct val="90000"/>
            </a:lnSpc>
            <a:spcBef>
              <a:spcPct val="0"/>
            </a:spcBef>
            <a:spcAft>
              <a:spcPct val="35000"/>
            </a:spcAft>
            <a:buNone/>
          </a:pPr>
          <a:r>
            <a:rPr lang="en-US" sz="1700" kern="1200"/>
            <a:t>Headquartered at Thurston EDC, in partnership with subrecipients including Economic Alliance Snohomish County</a:t>
          </a:r>
        </a:p>
      </dsp:txBody>
      <dsp:txXfrm>
        <a:off x="1057476" y="2290717"/>
        <a:ext cx="9458123" cy="915564"/>
      </dsp:txXfrm>
    </dsp:sp>
    <dsp:sp modelId="{0CC29E7C-1344-47FF-81E1-E8E46F23F412}">
      <dsp:nvSpPr>
        <dsp:cNvPr id="0" name=""/>
        <dsp:cNvSpPr/>
      </dsp:nvSpPr>
      <dsp:spPr>
        <a:xfrm>
          <a:off x="0" y="3435173"/>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FEBB35-D66A-4EC3-8F4E-9B626C128E86}">
      <dsp:nvSpPr>
        <dsp:cNvPr id="0" name=""/>
        <dsp:cNvSpPr/>
      </dsp:nvSpPr>
      <dsp:spPr>
        <a:xfrm>
          <a:off x="276958" y="3641175"/>
          <a:ext cx="503560" cy="50356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46ED22-AB3C-4D58-A8CB-0B1D3BF6D103}">
      <dsp:nvSpPr>
        <dsp:cNvPr id="0" name=""/>
        <dsp:cNvSpPr/>
      </dsp:nvSpPr>
      <dsp:spPr>
        <a:xfrm>
          <a:off x="1057476" y="3435173"/>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755650">
            <a:lnSpc>
              <a:spcPct val="90000"/>
            </a:lnSpc>
            <a:spcBef>
              <a:spcPct val="0"/>
            </a:spcBef>
            <a:spcAft>
              <a:spcPct val="35000"/>
            </a:spcAft>
            <a:buNone/>
          </a:pPr>
          <a:r>
            <a:rPr lang="en-US" sz="1700" kern="1200"/>
            <a:t>We help with: Trainings, Workshops, Networking Events, Market Research, Certifications, Registrations, Strategy, Marketing, Solicitation Review, Bid Review, and Post Award Assistance</a:t>
          </a:r>
        </a:p>
      </dsp:txBody>
      <dsp:txXfrm>
        <a:off x="1057476" y="3435173"/>
        <a:ext cx="9458123" cy="9155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21C239-5E3E-4235-AC98-C6C02143B8E5}">
      <dsp:nvSpPr>
        <dsp:cNvPr id="0" name=""/>
        <dsp:cNvSpPr/>
      </dsp:nvSpPr>
      <dsp:spPr>
        <a:xfrm>
          <a:off x="0" y="531"/>
          <a:ext cx="10515600" cy="1242935"/>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E09DD2-F010-4D1B-A26B-4509CEFDF230}">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A1E551-2CD7-4A98-9F8A-E64841B53E5D}">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kern="1200" dirty="0"/>
            <a:t>Underestimating Cybersecurity</a:t>
          </a:r>
        </a:p>
      </dsp:txBody>
      <dsp:txXfrm>
        <a:off x="1435590" y="531"/>
        <a:ext cx="9080009" cy="1242935"/>
      </dsp:txXfrm>
    </dsp:sp>
    <dsp:sp modelId="{CE6F556C-127F-4CB4-9CB7-A542C2BEAAF4}">
      <dsp:nvSpPr>
        <dsp:cNvPr id="0" name=""/>
        <dsp:cNvSpPr/>
      </dsp:nvSpPr>
      <dsp:spPr>
        <a:xfrm>
          <a:off x="0" y="1554201"/>
          <a:ext cx="10515600" cy="1242935"/>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F04B71-47BF-48DC-804E-4A63993B5E9E}">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2DFB79-5A0F-44B9-BECE-8B1D9CE8DAD5}">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kern="1200" dirty="0"/>
            <a:t>Not taking packaging requirements seriously</a:t>
          </a:r>
        </a:p>
      </dsp:txBody>
      <dsp:txXfrm>
        <a:off x="1435590" y="1554201"/>
        <a:ext cx="9080009" cy="1242935"/>
      </dsp:txXfrm>
    </dsp:sp>
    <dsp:sp modelId="{8AC7EA5C-C677-468D-885D-1AEB56836130}">
      <dsp:nvSpPr>
        <dsp:cNvPr id="0" name=""/>
        <dsp:cNvSpPr/>
      </dsp:nvSpPr>
      <dsp:spPr>
        <a:xfrm>
          <a:off x="0" y="3107870"/>
          <a:ext cx="10515600" cy="1242935"/>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74E3EB-4399-4E1F-B496-033D8ED838DB}">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2CECBF-6FB3-4796-B4B5-58E7CD9ED091}">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kern="1200"/>
            <a:t>Skipping market research </a:t>
          </a:r>
        </a:p>
      </dsp:txBody>
      <dsp:txXfrm>
        <a:off x="1435590" y="3107870"/>
        <a:ext cx="9080009" cy="12429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D27C63-7BD4-49DE-A5C8-96986CD8B42C}">
      <dsp:nvSpPr>
        <dsp:cNvPr id="0" name=""/>
        <dsp:cNvSpPr/>
      </dsp:nvSpPr>
      <dsp:spPr>
        <a:xfrm>
          <a:off x="2044800" y="375668"/>
          <a:ext cx="2196000" cy="2196000"/>
        </a:xfrm>
        <a:prstGeom prst="round2DiagRect">
          <a:avLst>
            <a:gd name="adj1" fmla="val 29727"/>
            <a:gd name="adj2" fmla="val 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8E3FD3-9395-44D0-8B61-268CEF422169}">
      <dsp:nvSpPr>
        <dsp:cNvPr id="0" name=""/>
        <dsp:cNvSpPr/>
      </dsp:nvSpPr>
      <dsp:spPr>
        <a:xfrm>
          <a:off x="2512800" y="843669"/>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1E1C77-2C4A-4BA8-A42B-BFEF9F5931AF}">
      <dsp:nvSpPr>
        <dsp:cNvPr id="0" name=""/>
        <dsp:cNvSpPr/>
      </dsp:nvSpPr>
      <dsp:spPr>
        <a:xfrm>
          <a:off x="1342800" y="3255669"/>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44650">
            <a:lnSpc>
              <a:spcPct val="90000"/>
            </a:lnSpc>
            <a:spcBef>
              <a:spcPct val="0"/>
            </a:spcBef>
            <a:spcAft>
              <a:spcPct val="35000"/>
            </a:spcAft>
            <a:buNone/>
            <a:defRPr cap="all"/>
          </a:pPr>
          <a:r>
            <a:rPr lang="en-US" sz="3700" kern="1200"/>
            <a:t>Manufacturer</a:t>
          </a:r>
        </a:p>
      </dsp:txBody>
      <dsp:txXfrm>
        <a:off x="1342800" y="3255669"/>
        <a:ext cx="3600000" cy="720000"/>
      </dsp:txXfrm>
    </dsp:sp>
    <dsp:sp modelId="{578A0A11-536F-481F-94E3-410E69B58FEC}">
      <dsp:nvSpPr>
        <dsp:cNvPr id="0" name=""/>
        <dsp:cNvSpPr/>
      </dsp:nvSpPr>
      <dsp:spPr>
        <a:xfrm>
          <a:off x="6274800" y="375668"/>
          <a:ext cx="2196000" cy="2196000"/>
        </a:xfrm>
        <a:prstGeom prst="round2DiagRect">
          <a:avLst>
            <a:gd name="adj1" fmla="val 29727"/>
            <a:gd name="adj2" fmla="val 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E07B10-D493-4441-8116-12C424EC05A8}">
      <dsp:nvSpPr>
        <dsp:cNvPr id="0" name=""/>
        <dsp:cNvSpPr/>
      </dsp:nvSpPr>
      <dsp:spPr>
        <a:xfrm>
          <a:off x="6742800" y="843669"/>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4D6D64-63CF-4F4F-8296-9FD03CE23C6F}">
      <dsp:nvSpPr>
        <dsp:cNvPr id="0" name=""/>
        <dsp:cNvSpPr/>
      </dsp:nvSpPr>
      <dsp:spPr>
        <a:xfrm>
          <a:off x="5572800" y="3255669"/>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44650">
            <a:lnSpc>
              <a:spcPct val="90000"/>
            </a:lnSpc>
            <a:spcBef>
              <a:spcPct val="0"/>
            </a:spcBef>
            <a:spcAft>
              <a:spcPct val="35000"/>
            </a:spcAft>
            <a:buNone/>
            <a:defRPr cap="all"/>
          </a:pPr>
          <a:r>
            <a:rPr lang="en-US" sz="3700" kern="1200"/>
            <a:t>Distributor</a:t>
          </a:r>
        </a:p>
      </dsp:txBody>
      <dsp:txXfrm>
        <a:off x="5572800" y="3255669"/>
        <a:ext cx="360000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26DD7A-CB90-465A-8BB2-13F162346FE0}">
      <dsp:nvSpPr>
        <dsp:cNvPr id="0" name=""/>
        <dsp:cNvSpPr/>
      </dsp:nvSpPr>
      <dsp:spPr>
        <a:xfrm>
          <a:off x="582645" y="1178"/>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NSN</a:t>
          </a:r>
          <a:endParaRPr lang="en-US" sz="1500" kern="1200"/>
        </a:p>
      </dsp:txBody>
      <dsp:txXfrm>
        <a:off x="582645" y="1178"/>
        <a:ext cx="2174490" cy="1304694"/>
      </dsp:txXfrm>
    </dsp:sp>
    <dsp:sp modelId="{FF4345C1-B466-4B10-974C-1481C10714F5}">
      <dsp:nvSpPr>
        <dsp:cNvPr id="0" name=""/>
        <dsp:cNvSpPr/>
      </dsp:nvSpPr>
      <dsp:spPr>
        <a:xfrm>
          <a:off x="2974584" y="1178"/>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Quantity</a:t>
          </a:r>
          <a:endParaRPr lang="en-US" sz="1500" kern="1200" dirty="0"/>
        </a:p>
      </dsp:txBody>
      <dsp:txXfrm>
        <a:off x="2974584" y="1178"/>
        <a:ext cx="2174490" cy="1304694"/>
      </dsp:txXfrm>
    </dsp:sp>
    <dsp:sp modelId="{8E7F0A1E-96DA-4D56-AB0A-909A7C4275D9}">
      <dsp:nvSpPr>
        <dsp:cNvPr id="0" name=""/>
        <dsp:cNvSpPr/>
      </dsp:nvSpPr>
      <dsp:spPr>
        <a:xfrm>
          <a:off x="5366524" y="1178"/>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Unit of Measure</a:t>
          </a:r>
          <a:endParaRPr lang="en-US" sz="1500" kern="1200"/>
        </a:p>
      </dsp:txBody>
      <dsp:txXfrm>
        <a:off x="5366524" y="1178"/>
        <a:ext cx="2174490" cy="1304694"/>
      </dsp:txXfrm>
    </dsp:sp>
    <dsp:sp modelId="{F674B721-4F22-4BD5-BA2E-ABD2DD929835}">
      <dsp:nvSpPr>
        <dsp:cNvPr id="0" name=""/>
        <dsp:cNvSpPr/>
      </dsp:nvSpPr>
      <dsp:spPr>
        <a:xfrm>
          <a:off x="7758464" y="1178"/>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Required Delivery Date</a:t>
          </a:r>
          <a:endParaRPr lang="en-US" sz="1500" kern="1200" dirty="0"/>
        </a:p>
      </dsp:txBody>
      <dsp:txXfrm>
        <a:off x="7758464" y="1178"/>
        <a:ext cx="2174490" cy="1304694"/>
      </dsp:txXfrm>
    </dsp:sp>
    <dsp:sp modelId="{74BBD570-5A46-439E-8C1F-41668A181A2F}">
      <dsp:nvSpPr>
        <dsp:cNvPr id="0" name=""/>
        <dsp:cNvSpPr/>
      </dsp:nvSpPr>
      <dsp:spPr>
        <a:xfrm>
          <a:off x="582645" y="1523321"/>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1"/>
              </a:solidFill>
              <a:highlight>
                <a:srgbClr val="FFFF00"/>
              </a:highlight>
            </a:rPr>
            <a:t>Packaging Requirements</a:t>
          </a:r>
          <a:endParaRPr lang="en-US" sz="2400" kern="1200" dirty="0">
            <a:solidFill>
              <a:schemeClr val="tx1"/>
            </a:solidFill>
            <a:highlight>
              <a:srgbClr val="FFFF00"/>
            </a:highlight>
          </a:endParaRPr>
        </a:p>
      </dsp:txBody>
      <dsp:txXfrm>
        <a:off x="582645" y="1523321"/>
        <a:ext cx="2174490" cy="1304694"/>
      </dsp:txXfrm>
    </dsp:sp>
    <dsp:sp modelId="{F5B57293-A7D9-4A9F-BB8E-01291348D71D}">
      <dsp:nvSpPr>
        <dsp:cNvPr id="0" name=""/>
        <dsp:cNvSpPr/>
      </dsp:nvSpPr>
      <dsp:spPr>
        <a:xfrm>
          <a:off x="2974584" y="1523321"/>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Inspection/Acceptance Points (Origin or Destination)</a:t>
          </a:r>
          <a:endParaRPr lang="en-US" sz="1500" kern="1200" dirty="0"/>
        </a:p>
      </dsp:txBody>
      <dsp:txXfrm>
        <a:off x="2974584" y="1523321"/>
        <a:ext cx="2174490" cy="1304694"/>
      </dsp:txXfrm>
    </dsp:sp>
    <dsp:sp modelId="{53F93F8C-59E1-4809-B7D7-FB3CBA3C2DBA}">
      <dsp:nvSpPr>
        <dsp:cNvPr id="0" name=""/>
        <dsp:cNvSpPr/>
      </dsp:nvSpPr>
      <dsp:spPr>
        <a:xfrm>
          <a:off x="5366524" y="1523321"/>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Award Method (Auto or Manual)</a:t>
          </a:r>
          <a:endParaRPr lang="en-US" sz="1500" kern="1200"/>
        </a:p>
      </dsp:txBody>
      <dsp:txXfrm>
        <a:off x="5366524" y="1523321"/>
        <a:ext cx="2174490" cy="1304694"/>
      </dsp:txXfrm>
    </dsp:sp>
    <dsp:sp modelId="{A5DDBBA2-FD39-4769-9CBE-83DD6706CB66}">
      <dsp:nvSpPr>
        <dsp:cNvPr id="0" name=""/>
        <dsp:cNvSpPr/>
      </dsp:nvSpPr>
      <dsp:spPr>
        <a:xfrm>
          <a:off x="7758464" y="1523321"/>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Previous Price (if listed)</a:t>
          </a:r>
          <a:endParaRPr lang="en-US" sz="1500" kern="1200"/>
        </a:p>
      </dsp:txBody>
      <dsp:txXfrm>
        <a:off x="7758464" y="1523321"/>
        <a:ext cx="2174490" cy="1304694"/>
      </dsp:txXfrm>
    </dsp:sp>
    <dsp:sp modelId="{6ED05799-66E0-423C-AE93-A3720B9E333C}">
      <dsp:nvSpPr>
        <dsp:cNvPr id="0" name=""/>
        <dsp:cNvSpPr/>
      </dsp:nvSpPr>
      <dsp:spPr>
        <a:xfrm>
          <a:off x="582645" y="3045465"/>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Set-Aside Status (e.g., Small Business)</a:t>
          </a:r>
          <a:endParaRPr lang="en-US" sz="1500" kern="1200" dirty="0"/>
        </a:p>
      </dsp:txBody>
      <dsp:txXfrm>
        <a:off x="582645" y="3045465"/>
        <a:ext cx="2174490" cy="1304694"/>
      </dsp:txXfrm>
    </dsp:sp>
    <dsp:sp modelId="{EFDF3948-FD11-4325-84A1-B413AD9533A1}">
      <dsp:nvSpPr>
        <dsp:cNvPr id="0" name=""/>
        <dsp:cNvSpPr/>
      </dsp:nvSpPr>
      <dsp:spPr>
        <a:xfrm>
          <a:off x="2974584" y="3045465"/>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Part Number</a:t>
          </a:r>
          <a:endParaRPr lang="en-US" sz="1500" kern="1200" dirty="0"/>
        </a:p>
      </dsp:txBody>
      <dsp:txXfrm>
        <a:off x="2974584" y="3045465"/>
        <a:ext cx="2174490" cy="1304694"/>
      </dsp:txXfrm>
    </dsp:sp>
    <dsp:sp modelId="{7B81125D-1EDB-4D3B-B7D5-00DB473113E9}">
      <dsp:nvSpPr>
        <dsp:cNvPr id="0" name=""/>
        <dsp:cNvSpPr/>
      </dsp:nvSpPr>
      <dsp:spPr>
        <a:xfrm>
          <a:off x="5366524" y="3045465"/>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Approved CAGE (or lack thereof)</a:t>
          </a:r>
        </a:p>
      </dsp:txBody>
      <dsp:txXfrm>
        <a:off x="5366524" y="3045465"/>
        <a:ext cx="2174490" cy="1304694"/>
      </dsp:txXfrm>
    </dsp:sp>
    <dsp:sp modelId="{BFBB4F71-F8E0-47D5-8D81-6CB8D40A2E79}">
      <dsp:nvSpPr>
        <dsp:cNvPr id="0" name=""/>
        <dsp:cNvSpPr/>
      </dsp:nvSpPr>
      <dsp:spPr>
        <a:xfrm>
          <a:off x="7758464" y="3045465"/>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CLIN</a:t>
          </a:r>
          <a:endParaRPr lang="en-US" sz="1500" kern="1200" dirty="0"/>
        </a:p>
      </dsp:txBody>
      <dsp:txXfrm>
        <a:off x="7758464" y="3045465"/>
        <a:ext cx="2174490" cy="130469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504373-90FC-4535-ADA9-0FE272235F86}">
      <dsp:nvSpPr>
        <dsp:cNvPr id="0" name=""/>
        <dsp:cNvSpPr/>
      </dsp:nvSpPr>
      <dsp:spPr>
        <a:xfrm>
          <a:off x="1958823" y="91368"/>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72F1F3-40B1-4B0C-B4C9-D1AA71845FC5}">
      <dsp:nvSpPr>
        <dsp:cNvPr id="0" name=""/>
        <dsp:cNvSpPr/>
      </dsp:nvSpPr>
      <dsp:spPr>
        <a:xfrm>
          <a:off x="559800" y="1741905"/>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defRPr b="1"/>
          </a:pPr>
          <a:r>
            <a:rPr lang="en-US" sz="3600" b="1" kern="1200"/>
            <a:t>Automated </a:t>
          </a:r>
          <a:endParaRPr lang="en-US" sz="3600" kern="1200"/>
        </a:p>
      </dsp:txBody>
      <dsp:txXfrm>
        <a:off x="559800" y="1741905"/>
        <a:ext cx="4320000" cy="648000"/>
      </dsp:txXfrm>
    </dsp:sp>
    <dsp:sp modelId="{BFD79BE1-274D-47D9-826D-49184658E0CD}">
      <dsp:nvSpPr>
        <dsp:cNvPr id="0" name=""/>
        <dsp:cNvSpPr/>
      </dsp:nvSpPr>
      <dsp:spPr>
        <a:xfrm>
          <a:off x="559800" y="2475059"/>
          <a:ext cx="4320000" cy="1829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t>Typically an RFQ</a:t>
          </a:r>
        </a:p>
        <a:p>
          <a:pPr marL="0" lvl="0" indent="0" algn="ctr" defTabSz="755650">
            <a:lnSpc>
              <a:spcPct val="100000"/>
            </a:lnSpc>
            <a:spcBef>
              <a:spcPct val="0"/>
            </a:spcBef>
            <a:spcAft>
              <a:spcPct val="35000"/>
            </a:spcAft>
            <a:buNone/>
          </a:pPr>
          <a:r>
            <a:rPr lang="en-US" sz="1700" kern="1200"/>
            <a:t>Usually under $150K</a:t>
          </a:r>
        </a:p>
        <a:p>
          <a:pPr marL="0" lvl="0" indent="0" algn="ctr" defTabSz="755650">
            <a:lnSpc>
              <a:spcPct val="100000"/>
            </a:lnSpc>
            <a:spcBef>
              <a:spcPct val="0"/>
            </a:spcBef>
            <a:spcAft>
              <a:spcPct val="35000"/>
            </a:spcAft>
            <a:buNone/>
          </a:pPr>
          <a:r>
            <a:rPr lang="en-US" sz="1700" kern="1200"/>
            <a:t>Requires very fast response (within hours or a day)</a:t>
          </a:r>
        </a:p>
        <a:p>
          <a:pPr marL="0" lvl="0" indent="0" algn="ctr" defTabSz="755650">
            <a:lnSpc>
              <a:spcPct val="100000"/>
            </a:lnSpc>
            <a:spcBef>
              <a:spcPct val="0"/>
            </a:spcBef>
            <a:spcAft>
              <a:spcPct val="35000"/>
            </a:spcAft>
            <a:buNone/>
          </a:pPr>
          <a:r>
            <a:rPr lang="en-US" sz="1700" kern="1200"/>
            <a:t>Awarded to the lowest responsible bidder</a:t>
          </a:r>
        </a:p>
      </dsp:txBody>
      <dsp:txXfrm>
        <a:off x="559800" y="2475059"/>
        <a:ext cx="4320000" cy="1829453"/>
      </dsp:txXfrm>
    </dsp:sp>
    <dsp:sp modelId="{69E41CF0-26F8-44BE-85C8-8A6A6A52365C}">
      <dsp:nvSpPr>
        <dsp:cNvPr id="0" name=""/>
        <dsp:cNvSpPr/>
      </dsp:nvSpPr>
      <dsp:spPr>
        <a:xfrm>
          <a:off x="7043970" y="91368"/>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33AD90-7D38-476F-A515-F076843A66FA}">
      <dsp:nvSpPr>
        <dsp:cNvPr id="0" name=""/>
        <dsp:cNvSpPr/>
      </dsp:nvSpPr>
      <dsp:spPr>
        <a:xfrm>
          <a:off x="5635800" y="1741905"/>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defRPr b="1"/>
          </a:pPr>
          <a:r>
            <a:rPr lang="en-US" sz="3600" b="1" kern="1200"/>
            <a:t>Manual</a:t>
          </a:r>
          <a:endParaRPr lang="en-US" sz="3600" kern="1200"/>
        </a:p>
      </dsp:txBody>
      <dsp:txXfrm>
        <a:off x="5635800" y="1741905"/>
        <a:ext cx="4320000" cy="648000"/>
      </dsp:txXfrm>
    </dsp:sp>
    <dsp:sp modelId="{46621840-D4A4-430E-92F7-8B256747D490}">
      <dsp:nvSpPr>
        <dsp:cNvPr id="0" name=""/>
        <dsp:cNvSpPr/>
      </dsp:nvSpPr>
      <dsp:spPr>
        <a:xfrm>
          <a:off x="5635800" y="2475059"/>
          <a:ext cx="4320000" cy="1829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a:t>Typically an RFP</a:t>
          </a:r>
        </a:p>
        <a:p>
          <a:pPr marL="0" lvl="0" indent="0" algn="ctr" defTabSz="755650">
            <a:lnSpc>
              <a:spcPct val="100000"/>
            </a:lnSpc>
            <a:spcBef>
              <a:spcPct val="0"/>
            </a:spcBef>
            <a:spcAft>
              <a:spcPct val="35000"/>
            </a:spcAft>
            <a:buNone/>
          </a:pPr>
          <a:r>
            <a:rPr lang="en-US" sz="1700" kern="1200"/>
            <a:t>More complex or higher-dollar</a:t>
          </a:r>
        </a:p>
        <a:p>
          <a:pPr marL="0" lvl="0" indent="0" algn="ctr" defTabSz="755650">
            <a:lnSpc>
              <a:spcPct val="100000"/>
            </a:lnSpc>
            <a:spcBef>
              <a:spcPct val="0"/>
            </a:spcBef>
            <a:spcAft>
              <a:spcPct val="35000"/>
            </a:spcAft>
            <a:buNone/>
          </a:pPr>
          <a:r>
            <a:rPr lang="en-US" sz="1700" kern="1200" dirty="0"/>
            <a:t>May include technical specs, drawings, set-aside language</a:t>
          </a:r>
        </a:p>
        <a:p>
          <a:pPr marL="0" lvl="0" indent="0" algn="ctr" defTabSz="755650">
            <a:lnSpc>
              <a:spcPct val="100000"/>
            </a:lnSpc>
            <a:spcBef>
              <a:spcPct val="0"/>
            </a:spcBef>
            <a:spcAft>
              <a:spcPct val="35000"/>
            </a:spcAft>
            <a:buNone/>
          </a:pPr>
          <a:r>
            <a:rPr lang="en-US" sz="1700" kern="1200"/>
            <a:t>May allow for additional evaluation criteria (e.g., past performance)</a:t>
          </a:r>
        </a:p>
      </dsp:txBody>
      <dsp:txXfrm>
        <a:off x="5635800" y="2475059"/>
        <a:ext cx="4320000" cy="182945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6DDA90-81A1-4AC9-9DAA-F51441670F0A}">
      <dsp:nvSpPr>
        <dsp:cNvPr id="0" name=""/>
        <dsp:cNvSpPr/>
      </dsp:nvSpPr>
      <dsp:spPr>
        <a:xfrm>
          <a:off x="3080" y="464830"/>
          <a:ext cx="2444055" cy="3421677"/>
        </a:xfrm>
        <a:prstGeom prst="rect">
          <a:avLst/>
        </a:prstGeom>
        <a:solidFill>
          <a:schemeClr val="accent1">
            <a:lumMod val="20000"/>
            <a:lumOff val="80000"/>
            <a:alpha val="9000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533400">
            <a:lnSpc>
              <a:spcPct val="90000"/>
            </a:lnSpc>
            <a:spcBef>
              <a:spcPct val="0"/>
            </a:spcBef>
            <a:spcAft>
              <a:spcPct val="35000"/>
            </a:spcAft>
            <a:buNone/>
          </a:pPr>
          <a:r>
            <a:rPr lang="en-US" sz="1200" b="1" u="sng" kern="1200" dirty="0"/>
            <a:t>Cover Page:</a:t>
          </a:r>
          <a:endParaRPr lang="en-US" sz="1200" kern="1200" dirty="0"/>
        </a:p>
        <a:p>
          <a:pPr marL="114300" lvl="1" indent="-114300" algn="l" defTabSz="533400">
            <a:lnSpc>
              <a:spcPct val="90000"/>
            </a:lnSpc>
            <a:spcBef>
              <a:spcPct val="0"/>
            </a:spcBef>
            <a:spcAft>
              <a:spcPct val="15000"/>
            </a:spcAft>
            <a:buChar char="•"/>
          </a:pPr>
          <a:r>
            <a:rPr lang="en-US" sz="1200" kern="1200" dirty="0"/>
            <a:t>Table of Contents w/ # of pages</a:t>
          </a:r>
        </a:p>
        <a:p>
          <a:pPr marL="114300" lvl="1" indent="-114300" algn="l" defTabSz="533400">
            <a:lnSpc>
              <a:spcPct val="90000"/>
            </a:lnSpc>
            <a:spcBef>
              <a:spcPct val="0"/>
            </a:spcBef>
            <a:spcAft>
              <a:spcPct val="15000"/>
            </a:spcAft>
            <a:buChar char="•"/>
          </a:pPr>
          <a:r>
            <a:rPr lang="en-US" sz="1200" kern="1200" dirty="0"/>
            <a:t>Set aside Type </a:t>
          </a:r>
        </a:p>
        <a:p>
          <a:pPr marL="114300" lvl="1" indent="-114300" algn="l" defTabSz="533400">
            <a:lnSpc>
              <a:spcPct val="90000"/>
            </a:lnSpc>
            <a:spcBef>
              <a:spcPct val="0"/>
            </a:spcBef>
            <a:spcAft>
              <a:spcPct val="15000"/>
            </a:spcAft>
            <a:buChar char="•"/>
          </a:pPr>
          <a:r>
            <a:rPr lang="en-US" sz="1200" kern="1200" dirty="0"/>
            <a:t>Issuing Activity / Contracting Officer</a:t>
          </a:r>
        </a:p>
        <a:p>
          <a:pPr marL="114300" lvl="1" indent="-114300" algn="l" defTabSz="533400">
            <a:lnSpc>
              <a:spcPct val="90000"/>
            </a:lnSpc>
            <a:spcBef>
              <a:spcPct val="0"/>
            </a:spcBef>
            <a:spcAft>
              <a:spcPct val="15000"/>
            </a:spcAft>
            <a:buChar char="•"/>
          </a:pPr>
          <a:r>
            <a:rPr lang="en-US" sz="1200" kern="1200" dirty="0"/>
            <a:t>Master Solicitation Revision used</a:t>
          </a:r>
        </a:p>
      </dsp:txBody>
      <dsp:txXfrm>
        <a:off x="3080" y="1765067"/>
        <a:ext cx="2444055" cy="2053006"/>
      </dsp:txXfrm>
    </dsp:sp>
    <dsp:sp modelId="{2FA3E2C3-5248-45E1-AB23-6FA5CA4FFCBC}">
      <dsp:nvSpPr>
        <dsp:cNvPr id="0" name=""/>
        <dsp:cNvSpPr/>
      </dsp:nvSpPr>
      <dsp:spPr>
        <a:xfrm>
          <a:off x="711856" y="806997"/>
          <a:ext cx="1026503" cy="1026503"/>
        </a:xfrm>
        <a:prstGeom prst="ellipse">
          <a:avLst/>
        </a:prstGeom>
        <a:solidFill>
          <a:schemeClr val="accent4">
            <a:lumMod val="7500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62184" y="957325"/>
        <a:ext cx="725847" cy="725847"/>
      </dsp:txXfrm>
    </dsp:sp>
    <dsp:sp modelId="{6EDA9226-361B-42DD-A409-A82D40020F76}">
      <dsp:nvSpPr>
        <dsp:cNvPr id="0" name=""/>
        <dsp:cNvSpPr/>
      </dsp:nvSpPr>
      <dsp:spPr>
        <a:xfrm>
          <a:off x="3080" y="3886435"/>
          <a:ext cx="2444055" cy="72"/>
        </a:xfrm>
        <a:prstGeom prst="rect">
          <a:avLst/>
        </a:prstGeom>
        <a:solidFill>
          <a:schemeClr val="accent5">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BE495D-3820-48CD-9834-36E17AF381A6}">
      <dsp:nvSpPr>
        <dsp:cNvPr id="0" name=""/>
        <dsp:cNvSpPr/>
      </dsp:nvSpPr>
      <dsp:spPr>
        <a:xfrm>
          <a:off x="2691541" y="464830"/>
          <a:ext cx="2444055" cy="3421677"/>
        </a:xfrm>
        <a:prstGeom prst="rect">
          <a:avLst/>
        </a:prstGeom>
        <a:solidFill>
          <a:schemeClr val="accent1">
            <a:lumMod val="20000"/>
            <a:lumOff val="80000"/>
            <a:alpha val="9000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533400">
            <a:lnSpc>
              <a:spcPct val="90000"/>
            </a:lnSpc>
            <a:spcBef>
              <a:spcPct val="0"/>
            </a:spcBef>
            <a:spcAft>
              <a:spcPct val="35000"/>
            </a:spcAft>
            <a:buNone/>
          </a:pPr>
          <a:r>
            <a:rPr lang="en-US" sz="1200" b="1" u="sng" kern="1200" dirty="0"/>
            <a:t>Part I: </a:t>
          </a:r>
          <a:r>
            <a:rPr lang="en-US" sz="1200" kern="1200" dirty="0"/>
            <a:t>The Schedule</a:t>
          </a:r>
        </a:p>
        <a:p>
          <a:pPr marL="114300" lvl="1" indent="-114300" algn="l" defTabSz="533400">
            <a:lnSpc>
              <a:spcPct val="90000"/>
            </a:lnSpc>
            <a:spcBef>
              <a:spcPct val="0"/>
            </a:spcBef>
            <a:spcAft>
              <a:spcPct val="15000"/>
            </a:spcAft>
            <a:buChar char="•"/>
          </a:pPr>
          <a:r>
            <a:rPr lang="en-US" sz="1200" kern="1200" dirty="0"/>
            <a:t>Sections: A, B, F, H</a:t>
          </a:r>
        </a:p>
      </dsp:txBody>
      <dsp:txXfrm>
        <a:off x="2691541" y="1765067"/>
        <a:ext cx="2444055" cy="2053006"/>
      </dsp:txXfrm>
    </dsp:sp>
    <dsp:sp modelId="{B13FD6D5-B4F8-4D42-B358-EF94F217C03A}">
      <dsp:nvSpPr>
        <dsp:cNvPr id="0" name=""/>
        <dsp:cNvSpPr/>
      </dsp:nvSpPr>
      <dsp:spPr>
        <a:xfrm>
          <a:off x="3400317" y="806997"/>
          <a:ext cx="1026503" cy="1026503"/>
        </a:xfrm>
        <a:prstGeom prst="ellipse">
          <a:avLst/>
        </a:prstGeom>
        <a:solidFill>
          <a:schemeClr val="accent4">
            <a:lumMod val="7500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550645" y="957325"/>
        <a:ext cx="725847" cy="725847"/>
      </dsp:txXfrm>
    </dsp:sp>
    <dsp:sp modelId="{A85290E3-20D1-49AF-9818-069E73EC887D}">
      <dsp:nvSpPr>
        <dsp:cNvPr id="0" name=""/>
        <dsp:cNvSpPr/>
      </dsp:nvSpPr>
      <dsp:spPr>
        <a:xfrm>
          <a:off x="2691541" y="3886435"/>
          <a:ext cx="2444055" cy="72"/>
        </a:xfrm>
        <a:prstGeom prst="rect">
          <a:avLst/>
        </a:prstGeom>
        <a:solidFill>
          <a:schemeClr val="accent5">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5D63AC-B76B-496A-A988-B5C6E9FDF25B}">
      <dsp:nvSpPr>
        <dsp:cNvPr id="0" name=""/>
        <dsp:cNvSpPr/>
      </dsp:nvSpPr>
      <dsp:spPr>
        <a:xfrm>
          <a:off x="5380002" y="464830"/>
          <a:ext cx="2444055" cy="3421677"/>
        </a:xfrm>
        <a:prstGeom prst="rect">
          <a:avLst/>
        </a:prstGeom>
        <a:solidFill>
          <a:schemeClr val="accent1">
            <a:lumMod val="20000"/>
            <a:lumOff val="80000"/>
            <a:alpha val="9000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533400">
            <a:lnSpc>
              <a:spcPct val="90000"/>
            </a:lnSpc>
            <a:spcBef>
              <a:spcPct val="0"/>
            </a:spcBef>
            <a:spcAft>
              <a:spcPct val="35000"/>
            </a:spcAft>
            <a:buNone/>
          </a:pPr>
          <a:r>
            <a:rPr lang="en-US" sz="1200" b="1" u="sng" kern="1200" dirty="0"/>
            <a:t>Part II: </a:t>
          </a:r>
          <a:r>
            <a:rPr lang="en-US" sz="1200" kern="1200" dirty="0"/>
            <a:t>Contract Clauses</a:t>
          </a:r>
        </a:p>
        <a:p>
          <a:pPr marL="114300" lvl="1" indent="-114300" algn="l" defTabSz="533400">
            <a:lnSpc>
              <a:spcPct val="90000"/>
            </a:lnSpc>
            <a:spcBef>
              <a:spcPct val="0"/>
            </a:spcBef>
            <a:spcAft>
              <a:spcPct val="15000"/>
            </a:spcAft>
            <a:buChar char="•"/>
          </a:pPr>
          <a:r>
            <a:rPr lang="en-US" sz="1200" kern="1200" dirty="0"/>
            <a:t>Section: I</a:t>
          </a:r>
        </a:p>
      </dsp:txBody>
      <dsp:txXfrm>
        <a:off x="5380002" y="1765067"/>
        <a:ext cx="2444055" cy="2053006"/>
      </dsp:txXfrm>
    </dsp:sp>
    <dsp:sp modelId="{3AE8FD25-DC6C-4CF2-B71E-DB9725743A87}">
      <dsp:nvSpPr>
        <dsp:cNvPr id="0" name=""/>
        <dsp:cNvSpPr/>
      </dsp:nvSpPr>
      <dsp:spPr>
        <a:xfrm>
          <a:off x="6088778" y="806997"/>
          <a:ext cx="1026503" cy="1026503"/>
        </a:xfrm>
        <a:prstGeom prst="ellipse">
          <a:avLst/>
        </a:prstGeom>
        <a:solidFill>
          <a:schemeClr val="accent4">
            <a:lumMod val="7500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239106" y="957325"/>
        <a:ext cx="725847" cy="725847"/>
      </dsp:txXfrm>
    </dsp:sp>
    <dsp:sp modelId="{7DA5B0BE-DAED-44BD-8F26-2E1B30E06BCE}">
      <dsp:nvSpPr>
        <dsp:cNvPr id="0" name=""/>
        <dsp:cNvSpPr/>
      </dsp:nvSpPr>
      <dsp:spPr>
        <a:xfrm>
          <a:off x="5380002" y="3886435"/>
          <a:ext cx="2444055" cy="72"/>
        </a:xfrm>
        <a:prstGeom prst="rect">
          <a:avLst/>
        </a:prstGeom>
        <a:solidFill>
          <a:schemeClr val="accent5">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BA6FD4-AAAD-40AA-BD7F-AE9C917E1C76}">
      <dsp:nvSpPr>
        <dsp:cNvPr id="0" name=""/>
        <dsp:cNvSpPr/>
      </dsp:nvSpPr>
      <dsp:spPr>
        <a:xfrm>
          <a:off x="8068463" y="464830"/>
          <a:ext cx="2444055" cy="3421677"/>
        </a:xfrm>
        <a:prstGeom prst="rect">
          <a:avLst/>
        </a:prstGeom>
        <a:solidFill>
          <a:schemeClr val="accent1">
            <a:lumMod val="20000"/>
            <a:lumOff val="80000"/>
            <a:alpha val="9000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622300">
            <a:lnSpc>
              <a:spcPct val="90000"/>
            </a:lnSpc>
            <a:spcBef>
              <a:spcPct val="0"/>
            </a:spcBef>
            <a:spcAft>
              <a:spcPct val="35000"/>
            </a:spcAft>
            <a:buNone/>
          </a:pPr>
          <a:r>
            <a:rPr lang="en-US" sz="1400" b="1" u="sng" kern="1200" dirty="0"/>
            <a:t>Part IV: </a:t>
          </a:r>
          <a:r>
            <a:rPr lang="en-US" sz="1400" kern="1200" dirty="0"/>
            <a:t>- Representations &amp; Instructions</a:t>
          </a:r>
        </a:p>
        <a:p>
          <a:pPr marL="114300" lvl="1" indent="-114300" algn="l" defTabSz="533400">
            <a:lnSpc>
              <a:spcPct val="90000"/>
            </a:lnSpc>
            <a:spcBef>
              <a:spcPct val="0"/>
            </a:spcBef>
            <a:spcAft>
              <a:spcPct val="15000"/>
            </a:spcAft>
            <a:buChar char="•"/>
          </a:pPr>
          <a:r>
            <a:rPr lang="en-US" sz="1200" kern="1200" dirty="0"/>
            <a:t>Sections: K, L</a:t>
          </a:r>
        </a:p>
      </dsp:txBody>
      <dsp:txXfrm>
        <a:off x="8068463" y="1765067"/>
        <a:ext cx="2444055" cy="2053006"/>
      </dsp:txXfrm>
    </dsp:sp>
    <dsp:sp modelId="{4017D578-4CA0-4CA8-BE5C-2B9F4962BC9D}">
      <dsp:nvSpPr>
        <dsp:cNvPr id="0" name=""/>
        <dsp:cNvSpPr/>
      </dsp:nvSpPr>
      <dsp:spPr>
        <a:xfrm>
          <a:off x="8777239" y="806997"/>
          <a:ext cx="1026503" cy="1026503"/>
        </a:xfrm>
        <a:prstGeom prst="ellipse">
          <a:avLst/>
        </a:prstGeom>
        <a:solidFill>
          <a:schemeClr val="accent4">
            <a:lumMod val="7500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8927567" y="957325"/>
        <a:ext cx="725847" cy="725847"/>
      </dsp:txXfrm>
    </dsp:sp>
    <dsp:sp modelId="{40F22073-921E-4031-BE59-5981FA94D970}">
      <dsp:nvSpPr>
        <dsp:cNvPr id="0" name=""/>
        <dsp:cNvSpPr/>
      </dsp:nvSpPr>
      <dsp:spPr>
        <a:xfrm>
          <a:off x="8068463" y="3886435"/>
          <a:ext cx="2444055" cy="72"/>
        </a:xfrm>
        <a:prstGeom prst="rect">
          <a:avLst/>
        </a:prstGeom>
        <a:solidFill>
          <a:schemeClr val="accent5">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6F5917-A0F3-426E-A206-272D1CA611B3}">
      <dsp:nvSpPr>
        <dsp:cNvPr id="0" name=""/>
        <dsp:cNvSpPr/>
      </dsp:nvSpPr>
      <dsp:spPr>
        <a:xfrm>
          <a:off x="1401" y="1138988"/>
          <a:ext cx="1766087" cy="2472522"/>
        </a:xfrm>
        <a:prstGeom prst="rect">
          <a:avLst/>
        </a:prstGeom>
        <a:solidFill>
          <a:schemeClr val="accent1">
            <a:lumMod val="20000"/>
            <a:lumOff val="80000"/>
            <a:alpha val="9000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691" tIns="330200" rIns="137691" bIns="330200" numCol="1" spcCol="1270" anchor="t" anchorCtr="0">
          <a:noAutofit/>
        </a:bodyPr>
        <a:lstStyle/>
        <a:p>
          <a:pPr marL="0" lvl="0" indent="0" algn="l" defTabSz="488950">
            <a:lnSpc>
              <a:spcPct val="90000"/>
            </a:lnSpc>
            <a:spcBef>
              <a:spcPct val="0"/>
            </a:spcBef>
            <a:spcAft>
              <a:spcPct val="35000"/>
            </a:spcAft>
            <a:buNone/>
          </a:pPr>
          <a:r>
            <a:rPr lang="en-US" sz="1100" b="1" u="sng" kern="1200" dirty="0"/>
            <a:t>Section A: </a:t>
          </a:r>
          <a:r>
            <a:rPr lang="en-US" sz="1100" kern="1200" dirty="0"/>
            <a:t>Cover Sheet</a:t>
          </a:r>
        </a:p>
        <a:p>
          <a:pPr marL="114300" lvl="1" indent="-114300" algn="l" defTabSz="533400">
            <a:lnSpc>
              <a:spcPct val="90000"/>
            </a:lnSpc>
            <a:spcBef>
              <a:spcPct val="0"/>
            </a:spcBef>
            <a:spcAft>
              <a:spcPct val="15000"/>
            </a:spcAft>
            <a:buChar char="•"/>
          </a:pPr>
          <a:r>
            <a:rPr lang="en-US" sz="1200" kern="1200" dirty="0"/>
            <a:t>Return by date &amp; time</a:t>
          </a:r>
        </a:p>
        <a:p>
          <a:pPr marL="114300" lvl="1" indent="-114300" algn="l" defTabSz="533400">
            <a:lnSpc>
              <a:spcPct val="90000"/>
            </a:lnSpc>
            <a:spcBef>
              <a:spcPct val="0"/>
            </a:spcBef>
            <a:spcAft>
              <a:spcPct val="15000"/>
            </a:spcAft>
            <a:buChar char="•"/>
          </a:pPr>
          <a:r>
            <a:rPr lang="en-US" sz="1200" kern="1200" dirty="0"/>
            <a:t>Set-a-side Type </a:t>
          </a:r>
        </a:p>
        <a:p>
          <a:pPr marL="114300" lvl="1" indent="-114300" algn="l" defTabSz="533400">
            <a:lnSpc>
              <a:spcPct val="90000"/>
            </a:lnSpc>
            <a:spcBef>
              <a:spcPct val="0"/>
            </a:spcBef>
            <a:spcAft>
              <a:spcPct val="15000"/>
            </a:spcAft>
            <a:buChar char="•"/>
          </a:pPr>
          <a:r>
            <a:rPr lang="en-US" sz="1200" kern="1200" dirty="0"/>
            <a:t>Issuing Activity / Contracting Officer</a:t>
          </a:r>
        </a:p>
      </dsp:txBody>
      <dsp:txXfrm>
        <a:off x="1401" y="2078546"/>
        <a:ext cx="1766087" cy="1483513"/>
      </dsp:txXfrm>
    </dsp:sp>
    <dsp:sp modelId="{5F4B9F0C-6F13-4815-AB55-1C42CEB6E57D}">
      <dsp:nvSpPr>
        <dsp:cNvPr id="0" name=""/>
        <dsp:cNvSpPr/>
      </dsp:nvSpPr>
      <dsp:spPr>
        <a:xfrm>
          <a:off x="513567" y="1386240"/>
          <a:ext cx="741756" cy="741756"/>
        </a:xfrm>
        <a:prstGeom prst="ellipse">
          <a:avLst/>
        </a:prstGeom>
        <a:solidFill>
          <a:schemeClr val="accent4">
            <a:lumMod val="7500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830" tIns="12700" rIns="57830" bIns="12700" numCol="1" spcCol="1270" anchor="ctr" anchorCtr="0">
          <a:noAutofit/>
        </a:bodyPr>
        <a:lstStyle/>
        <a:p>
          <a:pPr marL="0" lvl="0" indent="0" algn="ctr" defTabSz="1600200">
            <a:lnSpc>
              <a:spcPct val="90000"/>
            </a:lnSpc>
            <a:spcBef>
              <a:spcPct val="0"/>
            </a:spcBef>
            <a:spcAft>
              <a:spcPct val="35000"/>
            </a:spcAft>
            <a:buNone/>
          </a:pPr>
          <a:r>
            <a:rPr lang="en-US" sz="3600" kern="1200"/>
            <a:t>1</a:t>
          </a:r>
        </a:p>
      </dsp:txBody>
      <dsp:txXfrm>
        <a:off x="622195" y="1494868"/>
        <a:ext cx="524500" cy="524500"/>
      </dsp:txXfrm>
    </dsp:sp>
    <dsp:sp modelId="{632C8866-E4BB-45A3-A40C-A96DE9FC2C52}">
      <dsp:nvSpPr>
        <dsp:cNvPr id="0" name=""/>
        <dsp:cNvSpPr/>
      </dsp:nvSpPr>
      <dsp:spPr>
        <a:xfrm>
          <a:off x="1401" y="3611438"/>
          <a:ext cx="1766087" cy="72"/>
        </a:xfrm>
        <a:prstGeom prst="rect">
          <a:avLst/>
        </a:prstGeom>
        <a:solidFill>
          <a:schemeClr val="accent5">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6DDA90-81A1-4AC9-9DAA-F51441670F0A}">
      <dsp:nvSpPr>
        <dsp:cNvPr id="0" name=""/>
        <dsp:cNvSpPr/>
      </dsp:nvSpPr>
      <dsp:spPr>
        <a:xfrm>
          <a:off x="1944097" y="1138988"/>
          <a:ext cx="1766087" cy="2472522"/>
        </a:xfrm>
        <a:prstGeom prst="rect">
          <a:avLst/>
        </a:prstGeom>
        <a:solidFill>
          <a:schemeClr val="accent1">
            <a:lumMod val="20000"/>
            <a:lumOff val="80000"/>
            <a:alpha val="9000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691" tIns="330200" rIns="137691" bIns="330200" numCol="1" spcCol="1270" anchor="t" anchorCtr="0">
          <a:noAutofit/>
        </a:bodyPr>
        <a:lstStyle/>
        <a:p>
          <a:pPr marL="0" lvl="0" indent="0" algn="l" defTabSz="533400">
            <a:lnSpc>
              <a:spcPct val="90000"/>
            </a:lnSpc>
            <a:spcBef>
              <a:spcPct val="0"/>
            </a:spcBef>
            <a:spcAft>
              <a:spcPct val="35000"/>
            </a:spcAft>
            <a:buNone/>
          </a:pPr>
          <a:r>
            <a:rPr lang="en-US" sz="1200" b="1" u="sng" kern="1200"/>
            <a:t>Cover Page:</a:t>
          </a:r>
          <a:endParaRPr lang="en-US" sz="1200" kern="1200"/>
        </a:p>
        <a:p>
          <a:pPr marL="114300" lvl="1" indent="-114300" algn="l" defTabSz="533400">
            <a:lnSpc>
              <a:spcPct val="90000"/>
            </a:lnSpc>
            <a:spcBef>
              <a:spcPct val="0"/>
            </a:spcBef>
            <a:spcAft>
              <a:spcPct val="15000"/>
            </a:spcAft>
            <a:buChar char="•"/>
          </a:pPr>
          <a:r>
            <a:rPr lang="en-US" sz="1200" kern="1200" dirty="0"/>
            <a:t>Same as above</a:t>
          </a:r>
        </a:p>
        <a:p>
          <a:pPr marL="114300" lvl="1" indent="-114300" algn="l" defTabSz="533400">
            <a:lnSpc>
              <a:spcPct val="90000"/>
            </a:lnSpc>
            <a:spcBef>
              <a:spcPct val="0"/>
            </a:spcBef>
            <a:spcAft>
              <a:spcPct val="15000"/>
            </a:spcAft>
            <a:buChar char="•"/>
          </a:pPr>
          <a:r>
            <a:rPr lang="en-US" sz="1200" kern="1200" dirty="0"/>
            <a:t>Table of Contents w/ # of pages</a:t>
          </a:r>
        </a:p>
      </dsp:txBody>
      <dsp:txXfrm>
        <a:off x="1944097" y="2078546"/>
        <a:ext cx="1766087" cy="1483513"/>
      </dsp:txXfrm>
    </dsp:sp>
    <dsp:sp modelId="{2FA3E2C3-5248-45E1-AB23-6FA5CA4FFCBC}">
      <dsp:nvSpPr>
        <dsp:cNvPr id="0" name=""/>
        <dsp:cNvSpPr/>
      </dsp:nvSpPr>
      <dsp:spPr>
        <a:xfrm>
          <a:off x="2456263" y="1386240"/>
          <a:ext cx="741756" cy="741756"/>
        </a:xfrm>
        <a:prstGeom prst="ellipse">
          <a:avLst/>
        </a:prstGeom>
        <a:solidFill>
          <a:schemeClr val="accent4">
            <a:lumMod val="7500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830" tIns="12700" rIns="57830" bIns="12700" numCol="1" spcCol="1270" anchor="ctr" anchorCtr="0">
          <a:noAutofit/>
        </a:bodyPr>
        <a:lstStyle/>
        <a:p>
          <a:pPr marL="0" lvl="0" indent="0" algn="ctr" defTabSz="1600200">
            <a:lnSpc>
              <a:spcPct val="90000"/>
            </a:lnSpc>
            <a:spcBef>
              <a:spcPct val="0"/>
            </a:spcBef>
            <a:spcAft>
              <a:spcPct val="35000"/>
            </a:spcAft>
            <a:buNone/>
          </a:pPr>
          <a:r>
            <a:rPr lang="en-US" sz="3600" kern="1200"/>
            <a:t>2</a:t>
          </a:r>
        </a:p>
      </dsp:txBody>
      <dsp:txXfrm>
        <a:off x="2564891" y="1494868"/>
        <a:ext cx="524500" cy="524500"/>
      </dsp:txXfrm>
    </dsp:sp>
    <dsp:sp modelId="{6EDA9226-361B-42DD-A409-A82D40020F76}">
      <dsp:nvSpPr>
        <dsp:cNvPr id="0" name=""/>
        <dsp:cNvSpPr/>
      </dsp:nvSpPr>
      <dsp:spPr>
        <a:xfrm>
          <a:off x="1944097" y="3611438"/>
          <a:ext cx="1766087" cy="72"/>
        </a:xfrm>
        <a:prstGeom prst="rect">
          <a:avLst/>
        </a:prstGeom>
        <a:solidFill>
          <a:schemeClr val="accent5">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BE495D-3820-48CD-9834-36E17AF381A6}">
      <dsp:nvSpPr>
        <dsp:cNvPr id="0" name=""/>
        <dsp:cNvSpPr/>
      </dsp:nvSpPr>
      <dsp:spPr>
        <a:xfrm>
          <a:off x="3886794" y="1138988"/>
          <a:ext cx="1766087" cy="2472522"/>
        </a:xfrm>
        <a:prstGeom prst="rect">
          <a:avLst/>
        </a:prstGeom>
        <a:solidFill>
          <a:schemeClr val="accent1">
            <a:lumMod val="20000"/>
            <a:lumOff val="80000"/>
            <a:alpha val="9000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691" tIns="330200" rIns="137691" bIns="330200" numCol="1" spcCol="1270" anchor="t" anchorCtr="0">
          <a:noAutofit/>
        </a:bodyPr>
        <a:lstStyle/>
        <a:p>
          <a:pPr marL="0" lvl="0" indent="0" algn="l" defTabSz="533400">
            <a:lnSpc>
              <a:spcPct val="90000"/>
            </a:lnSpc>
            <a:spcBef>
              <a:spcPct val="0"/>
            </a:spcBef>
            <a:spcAft>
              <a:spcPct val="35000"/>
            </a:spcAft>
            <a:buNone/>
          </a:pPr>
          <a:r>
            <a:rPr lang="en-US" sz="1200" b="1" u="sng" kern="1200"/>
            <a:t>Part I: </a:t>
          </a:r>
          <a:r>
            <a:rPr lang="en-US" sz="1200" kern="1200"/>
            <a:t>The Schedule</a:t>
          </a:r>
        </a:p>
        <a:p>
          <a:pPr marL="114300" lvl="1" indent="-114300" algn="l" defTabSz="533400">
            <a:lnSpc>
              <a:spcPct val="90000"/>
            </a:lnSpc>
            <a:spcBef>
              <a:spcPct val="0"/>
            </a:spcBef>
            <a:spcAft>
              <a:spcPct val="15000"/>
            </a:spcAft>
            <a:buChar char="•"/>
          </a:pPr>
          <a:r>
            <a:rPr lang="en-US" sz="1200" kern="1200" dirty="0"/>
            <a:t>Section: A thru H</a:t>
          </a:r>
        </a:p>
      </dsp:txBody>
      <dsp:txXfrm>
        <a:off x="3886794" y="2078546"/>
        <a:ext cx="1766087" cy="1483513"/>
      </dsp:txXfrm>
    </dsp:sp>
    <dsp:sp modelId="{B13FD6D5-B4F8-4D42-B358-EF94F217C03A}">
      <dsp:nvSpPr>
        <dsp:cNvPr id="0" name=""/>
        <dsp:cNvSpPr/>
      </dsp:nvSpPr>
      <dsp:spPr>
        <a:xfrm>
          <a:off x="4398959" y="1386240"/>
          <a:ext cx="741756" cy="741756"/>
        </a:xfrm>
        <a:prstGeom prst="ellipse">
          <a:avLst/>
        </a:prstGeom>
        <a:solidFill>
          <a:schemeClr val="accent4">
            <a:lumMod val="7500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830" tIns="12700" rIns="57830" bIns="12700" numCol="1" spcCol="1270" anchor="ctr" anchorCtr="0">
          <a:noAutofit/>
        </a:bodyPr>
        <a:lstStyle/>
        <a:p>
          <a:pPr marL="0" lvl="0" indent="0" algn="ctr" defTabSz="1600200">
            <a:lnSpc>
              <a:spcPct val="90000"/>
            </a:lnSpc>
            <a:spcBef>
              <a:spcPct val="0"/>
            </a:spcBef>
            <a:spcAft>
              <a:spcPct val="35000"/>
            </a:spcAft>
            <a:buNone/>
          </a:pPr>
          <a:r>
            <a:rPr lang="en-US" sz="3600" kern="1200"/>
            <a:t>3</a:t>
          </a:r>
        </a:p>
      </dsp:txBody>
      <dsp:txXfrm>
        <a:off x="4507587" y="1494868"/>
        <a:ext cx="524500" cy="524500"/>
      </dsp:txXfrm>
    </dsp:sp>
    <dsp:sp modelId="{A85290E3-20D1-49AF-9818-069E73EC887D}">
      <dsp:nvSpPr>
        <dsp:cNvPr id="0" name=""/>
        <dsp:cNvSpPr/>
      </dsp:nvSpPr>
      <dsp:spPr>
        <a:xfrm>
          <a:off x="3886794" y="3611438"/>
          <a:ext cx="1766087" cy="72"/>
        </a:xfrm>
        <a:prstGeom prst="rect">
          <a:avLst/>
        </a:prstGeom>
        <a:solidFill>
          <a:schemeClr val="accent5">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5D63AC-B76B-496A-A988-B5C6E9FDF25B}">
      <dsp:nvSpPr>
        <dsp:cNvPr id="0" name=""/>
        <dsp:cNvSpPr/>
      </dsp:nvSpPr>
      <dsp:spPr>
        <a:xfrm>
          <a:off x="5829490" y="1138988"/>
          <a:ext cx="1766087" cy="2472522"/>
        </a:xfrm>
        <a:prstGeom prst="rect">
          <a:avLst/>
        </a:prstGeom>
        <a:solidFill>
          <a:schemeClr val="accent1">
            <a:lumMod val="20000"/>
            <a:lumOff val="80000"/>
            <a:alpha val="9000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691" tIns="330200" rIns="137691" bIns="330200" numCol="1" spcCol="1270" anchor="t" anchorCtr="0">
          <a:noAutofit/>
        </a:bodyPr>
        <a:lstStyle/>
        <a:p>
          <a:pPr marL="0" lvl="0" indent="0" algn="l" defTabSz="533400">
            <a:lnSpc>
              <a:spcPct val="90000"/>
            </a:lnSpc>
            <a:spcBef>
              <a:spcPct val="0"/>
            </a:spcBef>
            <a:spcAft>
              <a:spcPct val="35000"/>
            </a:spcAft>
            <a:buNone/>
          </a:pPr>
          <a:r>
            <a:rPr lang="en-US" sz="1200" b="1" u="sng" kern="1200" dirty="0"/>
            <a:t>Part II: </a:t>
          </a:r>
          <a:r>
            <a:rPr lang="en-US" sz="1200" kern="1200" dirty="0"/>
            <a:t>Contract Clauses</a:t>
          </a:r>
        </a:p>
        <a:p>
          <a:pPr marL="114300" lvl="1" indent="-114300" algn="l" defTabSz="533400">
            <a:lnSpc>
              <a:spcPct val="90000"/>
            </a:lnSpc>
            <a:spcBef>
              <a:spcPct val="0"/>
            </a:spcBef>
            <a:spcAft>
              <a:spcPct val="15000"/>
            </a:spcAft>
            <a:buChar char="•"/>
          </a:pPr>
          <a:r>
            <a:rPr lang="en-US" sz="1200" kern="1200" dirty="0"/>
            <a:t>Section: I</a:t>
          </a:r>
        </a:p>
      </dsp:txBody>
      <dsp:txXfrm>
        <a:off x="5829490" y="2078546"/>
        <a:ext cx="1766087" cy="1483513"/>
      </dsp:txXfrm>
    </dsp:sp>
    <dsp:sp modelId="{3AE8FD25-DC6C-4CF2-B71E-DB9725743A87}">
      <dsp:nvSpPr>
        <dsp:cNvPr id="0" name=""/>
        <dsp:cNvSpPr/>
      </dsp:nvSpPr>
      <dsp:spPr>
        <a:xfrm>
          <a:off x="6341655" y="1386240"/>
          <a:ext cx="741756" cy="741756"/>
        </a:xfrm>
        <a:prstGeom prst="ellipse">
          <a:avLst/>
        </a:prstGeom>
        <a:solidFill>
          <a:schemeClr val="accent4">
            <a:lumMod val="7500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830" tIns="12700" rIns="57830" bIns="12700" numCol="1" spcCol="1270" anchor="ctr" anchorCtr="0">
          <a:noAutofit/>
        </a:bodyPr>
        <a:lstStyle/>
        <a:p>
          <a:pPr marL="0" lvl="0" indent="0" algn="ctr" defTabSz="1600200">
            <a:lnSpc>
              <a:spcPct val="90000"/>
            </a:lnSpc>
            <a:spcBef>
              <a:spcPct val="0"/>
            </a:spcBef>
            <a:spcAft>
              <a:spcPct val="35000"/>
            </a:spcAft>
            <a:buNone/>
          </a:pPr>
          <a:r>
            <a:rPr lang="en-US" sz="3600" kern="1200"/>
            <a:t>4</a:t>
          </a:r>
        </a:p>
      </dsp:txBody>
      <dsp:txXfrm>
        <a:off x="6450283" y="1494868"/>
        <a:ext cx="524500" cy="524500"/>
      </dsp:txXfrm>
    </dsp:sp>
    <dsp:sp modelId="{7DA5B0BE-DAED-44BD-8F26-2E1B30E06BCE}">
      <dsp:nvSpPr>
        <dsp:cNvPr id="0" name=""/>
        <dsp:cNvSpPr/>
      </dsp:nvSpPr>
      <dsp:spPr>
        <a:xfrm>
          <a:off x="5829490" y="3611438"/>
          <a:ext cx="1766087" cy="72"/>
        </a:xfrm>
        <a:prstGeom prst="rect">
          <a:avLst/>
        </a:prstGeom>
        <a:solidFill>
          <a:schemeClr val="accent5">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2506DB-4CBB-4941-B525-63FD08498FCE}">
      <dsp:nvSpPr>
        <dsp:cNvPr id="0" name=""/>
        <dsp:cNvSpPr/>
      </dsp:nvSpPr>
      <dsp:spPr>
        <a:xfrm>
          <a:off x="7772186" y="1138988"/>
          <a:ext cx="1766087" cy="2472522"/>
        </a:xfrm>
        <a:prstGeom prst="rect">
          <a:avLst/>
        </a:prstGeom>
        <a:solidFill>
          <a:schemeClr val="accent1">
            <a:lumMod val="20000"/>
            <a:lumOff val="80000"/>
            <a:alpha val="9000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691" tIns="330200" rIns="137691" bIns="330200" numCol="1" spcCol="1270" anchor="t" anchorCtr="0">
          <a:noAutofit/>
        </a:bodyPr>
        <a:lstStyle/>
        <a:p>
          <a:pPr marL="0" lvl="0" indent="0" algn="l" defTabSz="533400">
            <a:lnSpc>
              <a:spcPct val="90000"/>
            </a:lnSpc>
            <a:spcBef>
              <a:spcPct val="0"/>
            </a:spcBef>
            <a:spcAft>
              <a:spcPct val="35000"/>
            </a:spcAft>
            <a:buNone/>
          </a:pPr>
          <a:r>
            <a:rPr lang="en-US" sz="1200" b="1" u="sng" kern="1200"/>
            <a:t>Part III: </a:t>
          </a:r>
          <a:r>
            <a:rPr lang="en-US" sz="1200" kern="1200"/>
            <a:t>- List of Documents, Exhibits &amp; Other Attachments</a:t>
          </a:r>
        </a:p>
        <a:p>
          <a:pPr marL="114300" lvl="1" indent="-114300" algn="l" defTabSz="533400">
            <a:lnSpc>
              <a:spcPct val="90000"/>
            </a:lnSpc>
            <a:spcBef>
              <a:spcPct val="0"/>
            </a:spcBef>
            <a:spcAft>
              <a:spcPct val="15000"/>
            </a:spcAft>
            <a:buChar char="•"/>
          </a:pPr>
          <a:r>
            <a:rPr lang="en-US" sz="1200" kern="1200" dirty="0"/>
            <a:t>Section: J</a:t>
          </a:r>
        </a:p>
      </dsp:txBody>
      <dsp:txXfrm>
        <a:off x="7772186" y="2078546"/>
        <a:ext cx="1766087" cy="1483513"/>
      </dsp:txXfrm>
    </dsp:sp>
    <dsp:sp modelId="{D899D2E2-FE89-4CE2-8074-D9B02E6676FC}">
      <dsp:nvSpPr>
        <dsp:cNvPr id="0" name=""/>
        <dsp:cNvSpPr/>
      </dsp:nvSpPr>
      <dsp:spPr>
        <a:xfrm>
          <a:off x="8284351" y="1386240"/>
          <a:ext cx="741756" cy="741756"/>
        </a:xfrm>
        <a:prstGeom prst="ellipse">
          <a:avLst/>
        </a:prstGeom>
        <a:solidFill>
          <a:schemeClr val="accent4">
            <a:lumMod val="7500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830" tIns="12700" rIns="57830" bIns="12700" numCol="1" spcCol="1270" anchor="ctr" anchorCtr="0">
          <a:noAutofit/>
        </a:bodyPr>
        <a:lstStyle/>
        <a:p>
          <a:pPr marL="0" lvl="0" indent="0" algn="ctr" defTabSz="1600200">
            <a:lnSpc>
              <a:spcPct val="90000"/>
            </a:lnSpc>
            <a:spcBef>
              <a:spcPct val="0"/>
            </a:spcBef>
            <a:spcAft>
              <a:spcPct val="35000"/>
            </a:spcAft>
            <a:buNone/>
          </a:pPr>
          <a:r>
            <a:rPr lang="en-US" sz="3600" kern="1200"/>
            <a:t>5</a:t>
          </a:r>
        </a:p>
      </dsp:txBody>
      <dsp:txXfrm>
        <a:off x="8392979" y="1494868"/>
        <a:ext cx="524500" cy="524500"/>
      </dsp:txXfrm>
    </dsp:sp>
    <dsp:sp modelId="{C72C05AD-29A6-41EA-8A71-775C73EBE4A0}">
      <dsp:nvSpPr>
        <dsp:cNvPr id="0" name=""/>
        <dsp:cNvSpPr/>
      </dsp:nvSpPr>
      <dsp:spPr>
        <a:xfrm>
          <a:off x="7772186" y="3611438"/>
          <a:ext cx="1766087" cy="72"/>
        </a:xfrm>
        <a:prstGeom prst="rect">
          <a:avLst/>
        </a:prstGeom>
        <a:solidFill>
          <a:schemeClr val="accent5">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BA6FD4-AAAD-40AA-BD7F-AE9C917E1C76}">
      <dsp:nvSpPr>
        <dsp:cNvPr id="0" name=""/>
        <dsp:cNvSpPr/>
      </dsp:nvSpPr>
      <dsp:spPr>
        <a:xfrm>
          <a:off x="9714882" y="1138988"/>
          <a:ext cx="1766087" cy="2472522"/>
        </a:xfrm>
        <a:prstGeom prst="rect">
          <a:avLst/>
        </a:prstGeom>
        <a:solidFill>
          <a:schemeClr val="accent1">
            <a:lumMod val="20000"/>
            <a:lumOff val="80000"/>
            <a:alpha val="9000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691" tIns="330200" rIns="137691" bIns="330200" numCol="1" spcCol="1270" anchor="t" anchorCtr="0">
          <a:noAutofit/>
        </a:bodyPr>
        <a:lstStyle/>
        <a:p>
          <a:pPr marL="0" lvl="0" indent="0" algn="l" defTabSz="622300">
            <a:lnSpc>
              <a:spcPct val="90000"/>
            </a:lnSpc>
            <a:spcBef>
              <a:spcPct val="0"/>
            </a:spcBef>
            <a:spcAft>
              <a:spcPct val="35000"/>
            </a:spcAft>
            <a:buNone/>
          </a:pPr>
          <a:r>
            <a:rPr lang="en-US" sz="1400" b="1" u="sng" kern="1200" dirty="0"/>
            <a:t>Part IV: </a:t>
          </a:r>
          <a:r>
            <a:rPr lang="en-US" sz="1400" kern="1200" dirty="0"/>
            <a:t>- Representations &amp; Instructions</a:t>
          </a:r>
        </a:p>
        <a:p>
          <a:pPr marL="114300" lvl="1" indent="-114300" algn="l" defTabSz="533400">
            <a:lnSpc>
              <a:spcPct val="90000"/>
            </a:lnSpc>
            <a:spcBef>
              <a:spcPct val="0"/>
            </a:spcBef>
            <a:spcAft>
              <a:spcPct val="15000"/>
            </a:spcAft>
            <a:buChar char="•"/>
          </a:pPr>
          <a:r>
            <a:rPr lang="en-US" sz="1200" kern="1200" dirty="0"/>
            <a:t>Section: K thru M</a:t>
          </a:r>
        </a:p>
      </dsp:txBody>
      <dsp:txXfrm>
        <a:off x="9714882" y="2078546"/>
        <a:ext cx="1766087" cy="1483513"/>
      </dsp:txXfrm>
    </dsp:sp>
    <dsp:sp modelId="{4017D578-4CA0-4CA8-BE5C-2B9F4962BC9D}">
      <dsp:nvSpPr>
        <dsp:cNvPr id="0" name=""/>
        <dsp:cNvSpPr/>
      </dsp:nvSpPr>
      <dsp:spPr>
        <a:xfrm>
          <a:off x="10227048" y="1386240"/>
          <a:ext cx="741756" cy="741756"/>
        </a:xfrm>
        <a:prstGeom prst="ellipse">
          <a:avLst/>
        </a:prstGeom>
        <a:solidFill>
          <a:schemeClr val="accent4">
            <a:lumMod val="7500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830" tIns="12700" rIns="57830" bIns="12700" numCol="1" spcCol="1270" anchor="ctr" anchorCtr="0">
          <a:noAutofit/>
        </a:bodyPr>
        <a:lstStyle/>
        <a:p>
          <a:pPr marL="0" lvl="0" indent="0" algn="ctr" defTabSz="1600200">
            <a:lnSpc>
              <a:spcPct val="90000"/>
            </a:lnSpc>
            <a:spcBef>
              <a:spcPct val="0"/>
            </a:spcBef>
            <a:spcAft>
              <a:spcPct val="35000"/>
            </a:spcAft>
            <a:buNone/>
          </a:pPr>
          <a:r>
            <a:rPr lang="en-US" sz="3600" kern="1200"/>
            <a:t>6</a:t>
          </a:r>
        </a:p>
      </dsp:txBody>
      <dsp:txXfrm>
        <a:off x="10335676" y="1494868"/>
        <a:ext cx="524500" cy="524500"/>
      </dsp:txXfrm>
    </dsp:sp>
    <dsp:sp modelId="{40F22073-921E-4031-BE59-5981FA94D970}">
      <dsp:nvSpPr>
        <dsp:cNvPr id="0" name=""/>
        <dsp:cNvSpPr/>
      </dsp:nvSpPr>
      <dsp:spPr>
        <a:xfrm>
          <a:off x="9714882" y="3611438"/>
          <a:ext cx="1766087" cy="72"/>
        </a:xfrm>
        <a:prstGeom prst="rect">
          <a:avLst/>
        </a:prstGeom>
        <a:solidFill>
          <a:schemeClr val="accent5">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8E0D3-C3C8-4153-854D-A374DA2D68FB}">
      <dsp:nvSpPr>
        <dsp:cNvPr id="0" name=""/>
        <dsp:cNvSpPr/>
      </dsp:nvSpPr>
      <dsp:spPr>
        <a:xfrm>
          <a:off x="0" y="449902"/>
          <a:ext cx="10515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713086-5D3A-4B89-8632-6EB8A2321E54}">
      <dsp:nvSpPr>
        <dsp:cNvPr id="0" name=""/>
        <dsp:cNvSpPr/>
      </dsp:nvSpPr>
      <dsp:spPr>
        <a:xfrm>
          <a:off x="384056" y="743616"/>
          <a:ext cx="717970" cy="71797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4AA630-C397-4C02-B2E8-8A9264F53AA3}">
      <dsp:nvSpPr>
        <dsp:cNvPr id="0" name=""/>
        <dsp:cNvSpPr/>
      </dsp:nvSpPr>
      <dsp:spPr>
        <a:xfrm>
          <a:off x="1507738" y="44990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933450">
            <a:lnSpc>
              <a:spcPct val="100000"/>
            </a:lnSpc>
            <a:spcBef>
              <a:spcPct val="0"/>
            </a:spcBef>
            <a:spcAft>
              <a:spcPct val="35000"/>
            </a:spcAft>
            <a:buNone/>
          </a:pPr>
          <a:r>
            <a:rPr lang="en-US" sz="2100" kern="1200" dirty="0"/>
            <a:t>Source Approval Request (SAR): A Source Approval Request is a package of information provided by a prospective new supplier to become an approved source for procurement of an NSN. </a:t>
          </a:r>
        </a:p>
      </dsp:txBody>
      <dsp:txXfrm>
        <a:off x="1507738" y="449902"/>
        <a:ext cx="9007861" cy="1305401"/>
      </dsp:txXfrm>
    </dsp:sp>
    <dsp:sp modelId="{23A36267-35B2-445E-944F-5A4AE6702490}">
      <dsp:nvSpPr>
        <dsp:cNvPr id="0" name=""/>
        <dsp:cNvSpPr/>
      </dsp:nvSpPr>
      <dsp:spPr>
        <a:xfrm>
          <a:off x="0" y="2338844"/>
          <a:ext cx="10515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9A9C64-FA3E-4090-BF04-77C660F3C408}">
      <dsp:nvSpPr>
        <dsp:cNvPr id="0" name=""/>
        <dsp:cNvSpPr/>
      </dsp:nvSpPr>
      <dsp:spPr>
        <a:xfrm>
          <a:off x="394883" y="2632559"/>
          <a:ext cx="717970" cy="71797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2E811A-8255-4DBE-883F-4EF3CCE87A44}">
      <dsp:nvSpPr>
        <dsp:cNvPr id="0" name=""/>
        <dsp:cNvSpPr/>
      </dsp:nvSpPr>
      <dsp:spPr>
        <a:xfrm>
          <a:off x="1507738" y="2338844"/>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933450">
            <a:lnSpc>
              <a:spcPct val="100000"/>
            </a:lnSpc>
            <a:spcBef>
              <a:spcPct val="0"/>
            </a:spcBef>
            <a:spcAft>
              <a:spcPct val="35000"/>
            </a:spcAft>
            <a:buNone/>
          </a:pPr>
          <a:r>
            <a:rPr lang="en-US" sz="2100" kern="1200"/>
            <a:t>Alternative Offer: An Alternative Offer is submitted for evaluation against an active solicitation in order for a company and their product information to be reviewed and potentially qualified as an approved source.</a:t>
          </a:r>
        </a:p>
      </dsp:txBody>
      <dsp:txXfrm>
        <a:off x="1507738" y="2338844"/>
        <a:ext cx="9007861" cy="130540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53C1A5-1EE8-47BB-BA0F-51666488B3BF}">
      <dsp:nvSpPr>
        <dsp:cNvPr id="0" name=""/>
        <dsp:cNvSpPr/>
      </dsp:nvSpPr>
      <dsp:spPr>
        <a:xfrm>
          <a:off x="0" y="1805"/>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EB9BAA-0A2F-41F0-9C08-34562A0BCEEC}">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84B0BF-AF13-481E-90DF-5059BFFF2F1D}">
      <dsp:nvSpPr>
        <dsp:cNvPr id="0" name=""/>
        <dsp:cNvSpPr/>
      </dsp:nvSpPr>
      <dsp:spPr>
        <a:xfrm>
          <a:off x="1057183" y="1805"/>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hlinkClick xmlns:r="http://schemas.openxmlformats.org/officeDocument/2006/relationships" r:id="rId3"/>
            </a:rPr>
            <a:t>https://www.dla.mil/Small-Business/Forecast-of-Contracting-Opportunities/</a:t>
          </a:r>
          <a:r>
            <a:rPr lang="en-US" sz="2200" kern="1200"/>
            <a:t> - DLA’s small business resource page</a:t>
          </a:r>
        </a:p>
      </dsp:txBody>
      <dsp:txXfrm>
        <a:off x="1057183" y="1805"/>
        <a:ext cx="9458416" cy="915310"/>
      </dsp:txXfrm>
    </dsp:sp>
    <dsp:sp modelId="{EFC72827-4BCF-4130-AF38-AA860BA27CAB}">
      <dsp:nvSpPr>
        <dsp:cNvPr id="0" name=""/>
        <dsp:cNvSpPr/>
      </dsp:nvSpPr>
      <dsp:spPr>
        <a:xfrm>
          <a:off x="0" y="1145944"/>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A07F4D-B621-4D31-8A72-C09ECD7BDD27}">
      <dsp:nvSpPr>
        <dsp:cNvPr id="0" name=""/>
        <dsp:cNvSpPr/>
      </dsp:nvSpPr>
      <dsp:spPr>
        <a:xfrm>
          <a:off x="276881" y="1351889"/>
          <a:ext cx="503420" cy="503420"/>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F1CCEB-3668-48D5-A44F-586C2D80995B}">
      <dsp:nvSpPr>
        <dsp:cNvPr id="0" name=""/>
        <dsp:cNvSpPr/>
      </dsp:nvSpPr>
      <dsp:spPr>
        <a:xfrm>
          <a:off x="1057183" y="1145944"/>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dirty="0">
              <a:hlinkClick xmlns:r="http://schemas.openxmlformats.org/officeDocument/2006/relationships" r:id="rId6"/>
            </a:rPr>
            <a:t>DLA Land &amp; Maritime DIBBS PPTs</a:t>
          </a:r>
          <a:r>
            <a:rPr lang="en-US" sz="2200" kern="1200" dirty="0"/>
            <a:t> Link to SharePoint folder containing all of the DIBBS PowerPoints offered by DLA Land &amp; Maritime TKO training</a:t>
          </a:r>
        </a:p>
      </dsp:txBody>
      <dsp:txXfrm>
        <a:off x="1057183" y="1145944"/>
        <a:ext cx="9458416" cy="915310"/>
      </dsp:txXfrm>
    </dsp:sp>
    <dsp:sp modelId="{90E431BB-EA73-4D53-B729-8E699D338829}">
      <dsp:nvSpPr>
        <dsp:cNvPr id="0" name=""/>
        <dsp:cNvSpPr/>
      </dsp:nvSpPr>
      <dsp:spPr>
        <a:xfrm>
          <a:off x="0" y="2290082"/>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0403BC-EE03-4640-A8FC-1F0DAF56F904}">
      <dsp:nvSpPr>
        <dsp:cNvPr id="0" name=""/>
        <dsp:cNvSpPr/>
      </dsp:nvSpPr>
      <dsp:spPr>
        <a:xfrm>
          <a:off x="276881" y="2496027"/>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4C01DC-B883-467E-9025-EF415271B432}">
      <dsp:nvSpPr>
        <dsp:cNvPr id="0" name=""/>
        <dsp:cNvSpPr/>
      </dsp:nvSpPr>
      <dsp:spPr>
        <a:xfrm>
          <a:off x="1057183" y="2290082"/>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dirty="0"/>
            <a:t>YouTube – beware of “I made millions by drop shipping in DIBBS, and you can too!” type videos. There are helpful videos showing the bid process.</a:t>
          </a:r>
        </a:p>
      </dsp:txBody>
      <dsp:txXfrm>
        <a:off x="1057183" y="2290082"/>
        <a:ext cx="9458416" cy="915310"/>
      </dsp:txXfrm>
    </dsp:sp>
    <dsp:sp modelId="{D88275C9-A3DF-40D7-AB1B-A9B4E833EE46}">
      <dsp:nvSpPr>
        <dsp:cNvPr id="0" name=""/>
        <dsp:cNvSpPr/>
      </dsp:nvSpPr>
      <dsp:spPr>
        <a:xfrm>
          <a:off x="0" y="3436027"/>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2823A1-EA84-452F-9631-489A63BC5DE5}">
      <dsp:nvSpPr>
        <dsp:cNvPr id="0" name=""/>
        <dsp:cNvSpPr/>
      </dsp:nvSpPr>
      <dsp:spPr>
        <a:xfrm>
          <a:off x="276881" y="3640166"/>
          <a:ext cx="503420" cy="503420"/>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AC537B-0D1E-4719-BF46-034E9D8C1537}">
      <dsp:nvSpPr>
        <dsp:cNvPr id="0" name=""/>
        <dsp:cNvSpPr/>
      </dsp:nvSpPr>
      <dsp:spPr>
        <a:xfrm>
          <a:off x="1057183" y="3434221"/>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dirty="0"/>
            <a:t>Your local APEX Accelerator</a:t>
          </a:r>
        </a:p>
      </dsp:txBody>
      <dsp:txXfrm>
        <a:off x="1057183" y="3434221"/>
        <a:ext cx="9458416" cy="91531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7.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3CDEE7-E0F4-4106-804F-95D1E4E00E9E}" type="datetimeFigureOut">
              <a:rPr lang="en-US" smtClean="0"/>
              <a:t>3/11/2026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E0C09B-FB71-440E-9BE7-EB2037C9739E}" type="slidenum">
              <a:rPr lang="en-US" smtClean="0"/>
              <a:t>‹#›</a:t>
            </a:fld>
            <a:endParaRPr lang="en-US"/>
          </a:p>
        </p:txBody>
      </p:sp>
    </p:spTree>
    <p:extLst>
      <p:ext uri="{BB962C8B-B14F-4D97-AF65-F5344CB8AC3E}">
        <p14:creationId xmlns:p14="http://schemas.microsoft.com/office/powerpoint/2010/main" val="601439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editable map.</a:t>
            </a:r>
          </a:p>
          <a:p>
            <a:r>
              <a:rPr lang="en-US" dirty="0"/>
              <a:t>MUST</a:t>
            </a:r>
            <a:r>
              <a:rPr lang="en-US" baseline="0" dirty="0"/>
              <a:t> have all fonts installed on your computer to see it properly.</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8EDAC-5C8F-4F3E-B958-4BC8D8FA184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5496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https://securitybricks.io/</a:t>
            </a:r>
          </a:p>
          <a:p>
            <a:r>
              <a:rPr lang="en-US" dirty="0"/>
              <a:t>https://www.portseattle.org/page/how-do-business-port</a:t>
            </a:r>
          </a:p>
          <a:p>
            <a:r>
              <a:rPr lang="en-US" dirty="0"/>
              <a:t>https://www.des.wa.gov/sell/how-work-state</a:t>
            </a:r>
          </a:p>
          <a:p>
            <a:r>
              <a:rPr lang="en-US"/>
              <a:t>https://www.seattle.gov/purchasing-and-contracting/doing-business-with-the-city</a:t>
            </a:r>
            <a:endParaRPr lang="en-US" dirty="0"/>
          </a:p>
        </p:txBody>
      </p:sp>
      <p:sp>
        <p:nvSpPr>
          <p:cNvPr id="4" name="Slide Number Placeholder 3"/>
          <p:cNvSpPr>
            <a:spLocks noGrp="1"/>
          </p:cNvSpPr>
          <p:nvPr>
            <p:ph type="sldNum" sz="quarter" idx="5"/>
          </p:nvPr>
        </p:nvSpPr>
        <p:spPr/>
        <p:txBody>
          <a:bodyPr/>
          <a:lstStyle/>
          <a:p>
            <a:fld id="{6A38EDAC-5C8F-4F3E-B958-4BC8D8FA1849}" type="slidenum">
              <a:rPr lang="en-GB" smtClean="0"/>
              <a:t>6</a:t>
            </a:fld>
            <a:endParaRPr lang="en-GB" dirty="0"/>
          </a:p>
        </p:txBody>
      </p:sp>
    </p:spTree>
    <p:extLst>
      <p:ext uri="{BB962C8B-B14F-4D97-AF65-F5344CB8AC3E}">
        <p14:creationId xmlns:p14="http://schemas.microsoft.com/office/powerpoint/2010/main" val="2848404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editable map.</a:t>
            </a:r>
          </a:p>
          <a:p>
            <a:r>
              <a:rPr lang="en-US" dirty="0"/>
              <a:t>MUST</a:t>
            </a:r>
            <a:r>
              <a:rPr lang="en-US" baseline="0" dirty="0"/>
              <a:t> have all fonts installed on your computer to see it properly.</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8EDAC-5C8F-4F3E-B958-4BC8D8FA184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5496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0AB7B-FA26-378C-0474-AB5BA1C7AE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0600E2E-D367-AE23-3AB4-B9DD8B0D10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CCF3F6E-858A-A076-FC6D-792F6CF04EB6}"/>
              </a:ext>
            </a:extLst>
          </p:cNvPr>
          <p:cNvSpPr>
            <a:spLocks noGrp="1"/>
          </p:cNvSpPr>
          <p:nvPr>
            <p:ph type="dt" sz="half" idx="10"/>
          </p:nvPr>
        </p:nvSpPr>
        <p:spPr/>
        <p:txBody>
          <a:bodyPr/>
          <a:lstStyle/>
          <a:p>
            <a:fld id="{E2847FC8-BD75-430E-8031-C48642E971B2}" type="datetimeFigureOut">
              <a:rPr lang="en-US" smtClean="0"/>
              <a:t>3/11/2026</a:t>
            </a:fld>
            <a:endParaRPr lang="en-US"/>
          </a:p>
        </p:txBody>
      </p:sp>
      <p:sp>
        <p:nvSpPr>
          <p:cNvPr id="5" name="Footer Placeholder 4">
            <a:extLst>
              <a:ext uri="{FF2B5EF4-FFF2-40B4-BE49-F238E27FC236}">
                <a16:creationId xmlns:a16="http://schemas.microsoft.com/office/drawing/2014/main" id="{2253BF98-9E0B-BA2F-F712-7D88487AF6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32E86-17F5-9414-455C-1DAB8242F244}"/>
              </a:ext>
            </a:extLst>
          </p:cNvPr>
          <p:cNvSpPr>
            <a:spLocks noGrp="1"/>
          </p:cNvSpPr>
          <p:nvPr>
            <p:ph type="sldNum" sz="quarter" idx="12"/>
          </p:nvPr>
        </p:nvSpPr>
        <p:spPr/>
        <p:txBody>
          <a:bodyPr/>
          <a:lstStyle/>
          <a:p>
            <a:fld id="{0012B6B1-D9DC-4327-B937-AE5B53F8E2BD}" type="slidenum">
              <a:rPr lang="en-US" smtClean="0"/>
              <a:t>‹#›</a:t>
            </a:fld>
            <a:endParaRPr lang="en-US"/>
          </a:p>
        </p:txBody>
      </p:sp>
    </p:spTree>
    <p:extLst>
      <p:ext uri="{BB962C8B-B14F-4D97-AF65-F5344CB8AC3E}">
        <p14:creationId xmlns:p14="http://schemas.microsoft.com/office/powerpoint/2010/main" val="329777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379BC-2785-2241-B059-283C3167D9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C9E54B-B661-1497-3DAF-BDFAB5DE1FC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7986F1-27F5-E859-8AAB-2FB1993090F7}"/>
              </a:ext>
            </a:extLst>
          </p:cNvPr>
          <p:cNvSpPr>
            <a:spLocks noGrp="1"/>
          </p:cNvSpPr>
          <p:nvPr>
            <p:ph type="dt" sz="half" idx="10"/>
          </p:nvPr>
        </p:nvSpPr>
        <p:spPr/>
        <p:txBody>
          <a:bodyPr/>
          <a:lstStyle/>
          <a:p>
            <a:fld id="{E2847FC8-BD75-430E-8031-C48642E971B2}" type="datetimeFigureOut">
              <a:rPr lang="en-US" smtClean="0"/>
              <a:t>3/11/2026</a:t>
            </a:fld>
            <a:endParaRPr lang="en-US"/>
          </a:p>
        </p:txBody>
      </p:sp>
      <p:sp>
        <p:nvSpPr>
          <p:cNvPr id="5" name="Footer Placeholder 4">
            <a:extLst>
              <a:ext uri="{FF2B5EF4-FFF2-40B4-BE49-F238E27FC236}">
                <a16:creationId xmlns:a16="http://schemas.microsoft.com/office/drawing/2014/main" id="{FD13312C-168C-8E37-3493-E00ED9A731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C79452-7244-DFD5-B4B9-86B39AEF65A9}"/>
              </a:ext>
            </a:extLst>
          </p:cNvPr>
          <p:cNvSpPr>
            <a:spLocks noGrp="1"/>
          </p:cNvSpPr>
          <p:nvPr>
            <p:ph type="sldNum" sz="quarter" idx="12"/>
          </p:nvPr>
        </p:nvSpPr>
        <p:spPr/>
        <p:txBody>
          <a:bodyPr/>
          <a:lstStyle/>
          <a:p>
            <a:fld id="{0012B6B1-D9DC-4327-B937-AE5B53F8E2BD}" type="slidenum">
              <a:rPr lang="en-US" smtClean="0"/>
              <a:t>‹#›</a:t>
            </a:fld>
            <a:endParaRPr lang="en-US"/>
          </a:p>
        </p:txBody>
      </p:sp>
    </p:spTree>
    <p:extLst>
      <p:ext uri="{BB962C8B-B14F-4D97-AF65-F5344CB8AC3E}">
        <p14:creationId xmlns:p14="http://schemas.microsoft.com/office/powerpoint/2010/main" val="3132710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E8405C-2099-BEF3-295A-20622411715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D57B2CB-B5F0-0AAC-E892-4B9F7E2A9F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0B0BB5-B14A-7CF0-B67C-6156D764E70A}"/>
              </a:ext>
            </a:extLst>
          </p:cNvPr>
          <p:cNvSpPr>
            <a:spLocks noGrp="1"/>
          </p:cNvSpPr>
          <p:nvPr>
            <p:ph type="dt" sz="half" idx="10"/>
          </p:nvPr>
        </p:nvSpPr>
        <p:spPr/>
        <p:txBody>
          <a:bodyPr/>
          <a:lstStyle/>
          <a:p>
            <a:fld id="{E2847FC8-BD75-430E-8031-C48642E971B2}" type="datetimeFigureOut">
              <a:rPr lang="en-US" smtClean="0"/>
              <a:t>3/11/2026</a:t>
            </a:fld>
            <a:endParaRPr lang="en-US"/>
          </a:p>
        </p:txBody>
      </p:sp>
      <p:sp>
        <p:nvSpPr>
          <p:cNvPr id="5" name="Footer Placeholder 4">
            <a:extLst>
              <a:ext uri="{FF2B5EF4-FFF2-40B4-BE49-F238E27FC236}">
                <a16:creationId xmlns:a16="http://schemas.microsoft.com/office/drawing/2014/main" id="{35868968-5724-7093-6ABA-7910BCB359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E9BD34-846B-B1C7-0C0E-5391B6AA48A2}"/>
              </a:ext>
            </a:extLst>
          </p:cNvPr>
          <p:cNvSpPr>
            <a:spLocks noGrp="1"/>
          </p:cNvSpPr>
          <p:nvPr>
            <p:ph type="sldNum" sz="quarter" idx="12"/>
          </p:nvPr>
        </p:nvSpPr>
        <p:spPr/>
        <p:txBody>
          <a:bodyPr/>
          <a:lstStyle/>
          <a:p>
            <a:fld id="{0012B6B1-D9DC-4327-B937-AE5B53F8E2BD}" type="slidenum">
              <a:rPr lang="en-US" smtClean="0"/>
              <a:t>‹#›</a:t>
            </a:fld>
            <a:endParaRPr lang="en-US"/>
          </a:p>
        </p:txBody>
      </p:sp>
    </p:spTree>
    <p:extLst>
      <p:ext uri="{BB962C8B-B14F-4D97-AF65-F5344CB8AC3E}">
        <p14:creationId xmlns:p14="http://schemas.microsoft.com/office/powerpoint/2010/main" val="1082906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p:bg>
      <p:bgPr>
        <a:solidFill>
          <a:schemeClr val="bg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8D4E338-50FF-4FC5-9FD3-6C6EA723BB16}"/>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FEE4B492-C740-4658-94FF-142A3EB80F3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104431F-2D73-4A03-83D6-727DC2867B06}"/>
              </a:ext>
            </a:extLst>
          </p:cNvPr>
          <p:cNvSpPr>
            <a:spLocks noGrp="1"/>
          </p:cNvSpPr>
          <p:nvPr>
            <p:ph type="sldNum" sz="quarter" idx="12"/>
          </p:nvPr>
        </p:nvSpPr>
        <p:spPr/>
        <p:txBody>
          <a:bodyPr/>
          <a:lstStyle/>
          <a:p>
            <a:fld id="{523AD30E-D14B-4ADB-B848-1EFC0ADE3CB8}" type="slidenum">
              <a:rPr lang="en-US" smtClean="0"/>
              <a:t>‹#›</a:t>
            </a:fld>
            <a:endParaRPr lang="en-US" dirty="0"/>
          </a:p>
        </p:txBody>
      </p:sp>
      <p:sp>
        <p:nvSpPr>
          <p:cNvPr id="6" name="Title 1">
            <a:extLst>
              <a:ext uri="{FF2B5EF4-FFF2-40B4-BE49-F238E27FC236}">
                <a16:creationId xmlns:a16="http://schemas.microsoft.com/office/drawing/2014/main" id="{58DC4507-2F22-4EC9-8611-3E2DB45DD75C}"/>
              </a:ext>
            </a:extLst>
          </p:cNvPr>
          <p:cNvSpPr>
            <a:spLocks noGrp="1"/>
          </p:cNvSpPr>
          <p:nvPr>
            <p:ph type="ctrTitle"/>
          </p:nvPr>
        </p:nvSpPr>
        <p:spPr>
          <a:xfrm>
            <a:off x="1056290" y="3265855"/>
            <a:ext cx="10079420" cy="1298459"/>
          </a:xfrm>
        </p:spPr>
        <p:txBody>
          <a:bodyPr anchor="b">
            <a:noAutofit/>
          </a:bodyPr>
          <a:lstStyle>
            <a:lvl1pPr algn="ctr">
              <a:defRPr sz="5400" b="1">
                <a:solidFill>
                  <a:srgbClr val="18406A"/>
                </a:solidFill>
              </a:defRPr>
            </a:lvl1pPr>
          </a:lstStyle>
          <a:p>
            <a:r>
              <a:rPr lang="en-US" dirty="0"/>
              <a:t>Click to edit Master title style</a:t>
            </a:r>
            <a:endParaRPr lang="en-GB" dirty="0"/>
          </a:p>
        </p:txBody>
      </p:sp>
      <p:sp>
        <p:nvSpPr>
          <p:cNvPr id="7" name="Subtitle 2">
            <a:extLst>
              <a:ext uri="{FF2B5EF4-FFF2-40B4-BE49-F238E27FC236}">
                <a16:creationId xmlns:a16="http://schemas.microsoft.com/office/drawing/2014/main" id="{111FB95B-9E75-4256-AC50-FAAF34FF5223}"/>
              </a:ext>
            </a:extLst>
          </p:cNvPr>
          <p:cNvSpPr>
            <a:spLocks noGrp="1"/>
          </p:cNvSpPr>
          <p:nvPr>
            <p:ph type="subTitle" idx="1"/>
          </p:nvPr>
        </p:nvSpPr>
        <p:spPr>
          <a:xfrm>
            <a:off x="1547315" y="4613500"/>
            <a:ext cx="9097370" cy="1043600"/>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grpSp>
        <p:nvGrpSpPr>
          <p:cNvPr id="12" name="Group 11">
            <a:extLst>
              <a:ext uri="{FF2B5EF4-FFF2-40B4-BE49-F238E27FC236}">
                <a16:creationId xmlns:a16="http://schemas.microsoft.com/office/drawing/2014/main" id="{DAA72E3B-0628-4EEB-B0CB-8F987F2E8DA4}"/>
              </a:ext>
            </a:extLst>
          </p:cNvPr>
          <p:cNvGrpSpPr/>
          <p:nvPr userDrawn="1"/>
        </p:nvGrpSpPr>
        <p:grpSpPr>
          <a:xfrm>
            <a:off x="10217736" y="3476653"/>
            <a:ext cx="2016155" cy="3395853"/>
            <a:chOff x="10623586" y="4230791"/>
            <a:chExt cx="1568415" cy="2641715"/>
          </a:xfrm>
          <a:solidFill>
            <a:srgbClr val="5985B2">
              <a:alpha val="25000"/>
            </a:srgbClr>
          </a:solidFill>
        </p:grpSpPr>
        <p:sp>
          <p:nvSpPr>
            <p:cNvPr id="14" name="Freeform: Shape 13">
              <a:extLst>
                <a:ext uri="{FF2B5EF4-FFF2-40B4-BE49-F238E27FC236}">
                  <a16:creationId xmlns:a16="http://schemas.microsoft.com/office/drawing/2014/main" id="{5CA11250-0042-4CA0-B1E6-E9BB99FB0844}"/>
                </a:ext>
              </a:extLst>
            </p:cNvPr>
            <p:cNvSpPr/>
            <p:nvPr/>
          </p:nvSpPr>
          <p:spPr>
            <a:xfrm>
              <a:off x="11071822" y="4230791"/>
              <a:ext cx="1120179" cy="2240360"/>
            </a:xfrm>
            <a:custGeom>
              <a:avLst/>
              <a:gdLst>
                <a:gd name="connsiteX0" fmla="*/ 1120179 w 1120179"/>
                <a:gd name="connsiteY0" fmla="*/ 0 h 2240360"/>
                <a:gd name="connsiteX1" fmla="*/ 1120179 w 1120179"/>
                <a:gd name="connsiteY1" fmla="*/ 2240360 h 2240360"/>
                <a:gd name="connsiteX2" fmla="*/ 0 w 1120179"/>
                <a:gd name="connsiteY2" fmla="*/ 1120180 h 2240360"/>
              </a:gdLst>
              <a:ahLst/>
              <a:cxnLst>
                <a:cxn ang="0">
                  <a:pos x="connsiteX0" y="connsiteY0"/>
                </a:cxn>
                <a:cxn ang="0">
                  <a:pos x="connsiteX1" y="connsiteY1"/>
                </a:cxn>
                <a:cxn ang="0">
                  <a:pos x="connsiteX2" y="connsiteY2"/>
                </a:cxn>
              </a:cxnLst>
              <a:rect l="l" t="t" r="r" b="b"/>
              <a:pathLst>
                <a:path w="1120179" h="2240360">
                  <a:moveTo>
                    <a:pt x="1120179" y="0"/>
                  </a:moveTo>
                  <a:lnTo>
                    <a:pt x="1120179" y="2240360"/>
                  </a:lnTo>
                  <a:lnTo>
                    <a:pt x="0" y="112018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5" name="Freeform: Shape 14">
              <a:extLst>
                <a:ext uri="{FF2B5EF4-FFF2-40B4-BE49-F238E27FC236}">
                  <a16:creationId xmlns:a16="http://schemas.microsoft.com/office/drawing/2014/main" id="{A53F273C-5F6B-41FA-9CA9-557402BB675A}"/>
                </a:ext>
              </a:extLst>
            </p:cNvPr>
            <p:cNvSpPr/>
            <p:nvPr/>
          </p:nvSpPr>
          <p:spPr>
            <a:xfrm>
              <a:off x="10623586" y="4632146"/>
              <a:ext cx="1568414" cy="2225855"/>
            </a:xfrm>
            <a:custGeom>
              <a:avLst/>
              <a:gdLst>
                <a:gd name="connsiteX0" fmla="*/ 1568414 w 1568414"/>
                <a:gd name="connsiteY0" fmla="*/ 0 h 2225855"/>
                <a:gd name="connsiteX1" fmla="*/ 1568414 w 1568414"/>
                <a:gd name="connsiteY1" fmla="*/ 2225855 h 2225855"/>
                <a:gd name="connsiteX2" fmla="*/ 657441 w 1568414"/>
                <a:gd name="connsiteY2" fmla="*/ 2225855 h 2225855"/>
                <a:gd name="connsiteX3" fmla="*/ 0 w 1568414"/>
                <a:gd name="connsiteY3" fmla="*/ 1568414 h 2225855"/>
              </a:gdLst>
              <a:ahLst/>
              <a:cxnLst>
                <a:cxn ang="0">
                  <a:pos x="connsiteX0" y="connsiteY0"/>
                </a:cxn>
                <a:cxn ang="0">
                  <a:pos x="connsiteX1" y="connsiteY1"/>
                </a:cxn>
                <a:cxn ang="0">
                  <a:pos x="connsiteX2" y="connsiteY2"/>
                </a:cxn>
                <a:cxn ang="0">
                  <a:pos x="connsiteX3" y="connsiteY3"/>
                </a:cxn>
              </a:cxnLst>
              <a:rect l="l" t="t" r="r" b="b"/>
              <a:pathLst>
                <a:path w="1568414" h="2225855">
                  <a:moveTo>
                    <a:pt x="1568414" y="0"/>
                  </a:moveTo>
                  <a:lnTo>
                    <a:pt x="1568414" y="2225855"/>
                  </a:lnTo>
                  <a:lnTo>
                    <a:pt x="657441" y="2225855"/>
                  </a:lnTo>
                  <a:lnTo>
                    <a:pt x="0" y="15684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6" name="Freeform: Shape 15">
              <a:extLst>
                <a:ext uri="{FF2B5EF4-FFF2-40B4-BE49-F238E27FC236}">
                  <a16:creationId xmlns:a16="http://schemas.microsoft.com/office/drawing/2014/main" id="{ACF01270-65BD-4233-A0AB-52F5E3F0FF80}"/>
                </a:ext>
              </a:extLst>
            </p:cNvPr>
            <p:cNvSpPr/>
            <p:nvPr/>
          </p:nvSpPr>
          <p:spPr>
            <a:xfrm>
              <a:off x="11225814" y="4962244"/>
              <a:ext cx="966187" cy="1910262"/>
            </a:xfrm>
            <a:custGeom>
              <a:avLst/>
              <a:gdLst>
                <a:gd name="connsiteX0" fmla="*/ 966187 w 966187"/>
                <a:gd name="connsiteY0" fmla="*/ 0 h 1910262"/>
                <a:gd name="connsiteX1" fmla="*/ 966187 w 966187"/>
                <a:gd name="connsiteY1" fmla="*/ 1910262 h 1910262"/>
                <a:gd name="connsiteX2" fmla="*/ 944074 w 966187"/>
                <a:gd name="connsiteY2" fmla="*/ 1910262 h 1910262"/>
                <a:gd name="connsiteX3" fmla="*/ 0 w 966187"/>
                <a:gd name="connsiteY3" fmla="*/ 966187 h 1910262"/>
              </a:gdLst>
              <a:ahLst/>
              <a:cxnLst>
                <a:cxn ang="0">
                  <a:pos x="connsiteX0" y="connsiteY0"/>
                </a:cxn>
                <a:cxn ang="0">
                  <a:pos x="connsiteX1" y="connsiteY1"/>
                </a:cxn>
                <a:cxn ang="0">
                  <a:pos x="connsiteX2" y="connsiteY2"/>
                </a:cxn>
                <a:cxn ang="0">
                  <a:pos x="connsiteX3" y="connsiteY3"/>
                </a:cxn>
              </a:cxnLst>
              <a:rect l="l" t="t" r="r" b="b"/>
              <a:pathLst>
                <a:path w="966187" h="1910262">
                  <a:moveTo>
                    <a:pt x="966187" y="0"/>
                  </a:moveTo>
                  <a:lnTo>
                    <a:pt x="966187" y="1910262"/>
                  </a:lnTo>
                  <a:lnTo>
                    <a:pt x="944074" y="1910262"/>
                  </a:lnTo>
                  <a:lnTo>
                    <a:pt x="0" y="96618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7" name="Freeform: Shape 16">
              <a:extLst>
                <a:ext uri="{FF2B5EF4-FFF2-40B4-BE49-F238E27FC236}">
                  <a16:creationId xmlns:a16="http://schemas.microsoft.com/office/drawing/2014/main" id="{39D2311C-E313-47FE-BC04-FDD8EAF52333}"/>
                </a:ext>
              </a:extLst>
            </p:cNvPr>
            <p:cNvSpPr/>
            <p:nvPr/>
          </p:nvSpPr>
          <p:spPr>
            <a:xfrm>
              <a:off x="12015005" y="5751438"/>
              <a:ext cx="176995" cy="353990"/>
            </a:xfrm>
            <a:custGeom>
              <a:avLst/>
              <a:gdLst>
                <a:gd name="connsiteX0" fmla="*/ 176995 w 176995"/>
                <a:gd name="connsiteY0" fmla="*/ 0 h 353990"/>
                <a:gd name="connsiteX1" fmla="*/ 176995 w 176995"/>
                <a:gd name="connsiteY1" fmla="*/ 353990 h 353990"/>
                <a:gd name="connsiteX2" fmla="*/ 0 w 176995"/>
                <a:gd name="connsiteY2" fmla="*/ 176995 h 353990"/>
              </a:gdLst>
              <a:ahLst/>
              <a:cxnLst>
                <a:cxn ang="0">
                  <a:pos x="connsiteX0" y="connsiteY0"/>
                </a:cxn>
                <a:cxn ang="0">
                  <a:pos x="connsiteX1" y="connsiteY1"/>
                </a:cxn>
                <a:cxn ang="0">
                  <a:pos x="connsiteX2" y="connsiteY2"/>
                </a:cxn>
              </a:cxnLst>
              <a:rect l="l" t="t" r="r" b="b"/>
              <a:pathLst>
                <a:path w="176995" h="353990">
                  <a:moveTo>
                    <a:pt x="176995" y="0"/>
                  </a:moveTo>
                  <a:lnTo>
                    <a:pt x="176995" y="353990"/>
                  </a:lnTo>
                  <a:lnTo>
                    <a:pt x="0" y="17699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grpSp>
      <p:grpSp>
        <p:nvGrpSpPr>
          <p:cNvPr id="18" name="Group 17">
            <a:extLst>
              <a:ext uri="{FF2B5EF4-FFF2-40B4-BE49-F238E27FC236}">
                <a16:creationId xmlns:a16="http://schemas.microsoft.com/office/drawing/2014/main" id="{88A0E4D7-AC5A-4FE7-AB00-337ED68F0958}"/>
              </a:ext>
            </a:extLst>
          </p:cNvPr>
          <p:cNvGrpSpPr/>
          <p:nvPr userDrawn="1"/>
        </p:nvGrpSpPr>
        <p:grpSpPr>
          <a:xfrm>
            <a:off x="10641022" y="4279903"/>
            <a:ext cx="1577495" cy="2559452"/>
            <a:chOff x="10580970" y="4283943"/>
            <a:chExt cx="1577495" cy="2559452"/>
          </a:xfrm>
          <a:solidFill>
            <a:srgbClr val="5985B2">
              <a:alpha val="25000"/>
            </a:srgbClr>
          </a:solidFill>
        </p:grpSpPr>
        <p:sp>
          <p:nvSpPr>
            <p:cNvPr id="19" name="Freeform: Shape 18">
              <a:extLst>
                <a:ext uri="{FF2B5EF4-FFF2-40B4-BE49-F238E27FC236}">
                  <a16:creationId xmlns:a16="http://schemas.microsoft.com/office/drawing/2014/main" id="{09EFC029-7C71-4DB4-A821-DE86B4FF6526}"/>
                </a:ext>
              </a:extLst>
            </p:cNvPr>
            <p:cNvSpPr/>
            <p:nvPr/>
          </p:nvSpPr>
          <p:spPr>
            <a:xfrm>
              <a:off x="10580970" y="4617540"/>
              <a:ext cx="1568414" cy="2225855"/>
            </a:xfrm>
            <a:custGeom>
              <a:avLst/>
              <a:gdLst>
                <a:gd name="connsiteX0" fmla="*/ 1568414 w 1568414"/>
                <a:gd name="connsiteY0" fmla="*/ 0 h 2225855"/>
                <a:gd name="connsiteX1" fmla="*/ 1568414 w 1568414"/>
                <a:gd name="connsiteY1" fmla="*/ 2225855 h 2225855"/>
                <a:gd name="connsiteX2" fmla="*/ 657441 w 1568414"/>
                <a:gd name="connsiteY2" fmla="*/ 2225855 h 2225855"/>
                <a:gd name="connsiteX3" fmla="*/ 0 w 1568414"/>
                <a:gd name="connsiteY3" fmla="*/ 1568414 h 2225855"/>
              </a:gdLst>
              <a:ahLst/>
              <a:cxnLst>
                <a:cxn ang="0">
                  <a:pos x="connsiteX0" y="connsiteY0"/>
                </a:cxn>
                <a:cxn ang="0">
                  <a:pos x="connsiteX1" y="connsiteY1"/>
                </a:cxn>
                <a:cxn ang="0">
                  <a:pos x="connsiteX2" y="connsiteY2"/>
                </a:cxn>
                <a:cxn ang="0">
                  <a:pos x="connsiteX3" y="connsiteY3"/>
                </a:cxn>
              </a:cxnLst>
              <a:rect l="l" t="t" r="r" b="b"/>
              <a:pathLst>
                <a:path w="1568414" h="2225855">
                  <a:moveTo>
                    <a:pt x="1568414" y="0"/>
                  </a:moveTo>
                  <a:lnTo>
                    <a:pt x="1568414" y="2225855"/>
                  </a:lnTo>
                  <a:lnTo>
                    <a:pt x="657441" y="2225855"/>
                  </a:lnTo>
                  <a:lnTo>
                    <a:pt x="0" y="15684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0" name="Freeform: Shape 19">
              <a:extLst>
                <a:ext uri="{FF2B5EF4-FFF2-40B4-BE49-F238E27FC236}">
                  <a16:creationId xmlns:a16="http://schemas.microsoft.com/office/drawing/2014/main" id="{6B0832D2-E2E7-4ED1-8594-9FC8AB697912}"/>
                </a:ext>
              </a:extLst>
            </p:cNvPr>
            <p:cNvSpPr/>
            <p:nvPr/>
          </p:nvSpPr>
          <p:spPr>
            <a:xfrm>
              <a:off x="11169514" y="4869874"/>
              <a:ext cx="966187" cy="1910262"/>
            </a:xfrm>
            <a:custGeom>
              <a:avLst/>
              <a:gdLst>
                <a:gd name="connsiteX0" fmla="*/ 966187 w 966187"/>
                <a:gd name="connsiteY0" fmla="*/ 0 h 1910262"/>
                <a:gd name="connsiteX1" fmla="*/ 966187 w 966187"/>
                <a:gd name="connsiteY1" fmla="*/ 1910262 h 1910262"/>
                <a:gd name="connsiteX2" fmla="*/ 944074 w 966187"/>
                <a:gd name="connsiteY2" fmla="*/ 1910262 h 1910262"/>
                <a:gd name="connsiteX3" fmla="*/ 0 w 966187"/>
                <a:gd name="connsiteY3" fmla="*/ 966187 h 1910262"/>
              </a:gdLst>
              <a:ahLst/>
              <a:cxnLst>
                <a:cxn ang="0">
                  <a:pos x="connsiteX0" y="connsiteY0"/>
                </a:cxn>
                <a:cxn ang="0">
                  <a:pos x="connsiteX1" y="connsiteY1"/>
                </a:cxn>
                <a:cxn ang="0">
                  <a:pos x="connsiteX2" y="connsiteY2"/>
                </a:cxn>
                <a:cxn ang="0">
                  <a:pos x="connsiteX3" y="connsiteY3"/>
                </a:cxn>
              </a:cxnLst>
              <a:rect l="l" t="t" r="r" b="b"/>
              <a:pathLst>
                <a:path w="966187" h="1910262">
                  <a:moveTo>
                    <a:pt x="966187" y="0"/>
                  </a:moveTo>
                  <a:lnTo>
                    <a:pt x="966187" y="1910262"/>
                  </a:lnTo>
                  <a:lnTo>
                    <a:pt x="944074" y="1910262"/>
                  </a:lnTo>
                  <a:lnTo>
                    <a:pt x="0" y="96618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1" name="Freeform: Shape 20">
              <a:extLst>
                <a:ext uri="{FF2B5EF4-FFF2-40B4-BE49-F238E27FC236}">
                  <a16:creationId xmlns:a16="http://schemas.microsoft.com/office/drawing/2014/main" id="{517EE9CF-8B8B-45A0-8CA1-66F5B927D79F}"/>
                </a:ext>
              </a:extLst>
            </p:cNvPr>
            <p:cNvSpPr/>
            <p:nvPr/>
          </p:nvSpPr>
          <p:spPr>
            <a:xfrm>
              <a:off x="11038286" y="4283943"/>
              <a:ext cx="1120179" cy="2240360"/>
            </a:xfrm>
            <a:custGeom>
              <a:avLst/>
              <a:gdLst>
                <a:gd name="connsiteX0" fmla="*/ 1120179 w 1120179"/>
                <a:gd name="connsiteY0" fmla="*/ 0 h 2240360"/>
                <a:gd name="connsiteX1" fmla="*/ 1120179 w 1120179"/>
                <a:gd name="connsiteY1" fmla="*/ 2240360 h 2240360"/>
                <a:gd name="connsiteX2" fmla="*/ 0 w 1120179"/>
                <a:gd name="connsiteY2" fmla="*/ 1120180 h 2240360"/>
              </a:gdLst>
              <a:ahLst/>
              <a:cxnLst>
                <a:cxn ang="0">
                  <a:pos x="connsiteX0" y="connsiteY0"/>
                </a:cxn>
                <a:cxn ang="0">
                  <a:pos x="connsiteX1" y="connsiteY1"/>
                </a:cxn>
                <a:cxn ang="0">
                  <a:pos x="connsiteX2" y="connsiteY2"/>
                </a:cxn>
              </a:cxnLst>
              <a:rect l="l" t="t" r="r" b="b"/>
              <a:pathLst>
                <a:path w="1120179" h="2240360">
                  <a:moveTo>
                    <a:pt x="1120179" y="0"/>
                  </a:moveTo>
                  <a:lnTo>
                    <a:pt x="1120179" y="2240360"/>
                  </a:lnTo>
                  <a:lnTo>
                    <a:pt x="0" y="112018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2" name="Freeform: Shape 21">
              <a:extLst>
                <a:ext uri="{FF2B5EF4-FFF2-40B4-BE49-F238E27FC236}">
                  <a16:creationId xmlns:a16="http://schemas.microsoft.com/office/drawing/2014/main" id="{D124C51F-7446-4735-BB24-D7902D34E6F1}"/>
                </a:ext>
              </a:extLst>
            </p:cNvPr>
            <p:cNvSpPr/>
            <p:nvPr/>
          </p:nvSpPr>
          <p:spPr>
            <a:xfrm>
              <a:off x="11956047" y="5762679"/>
              <a:ext cx="176995" cy="353990"/>
            </a:xfrm>
            <a:custGeom>
              <a:avLst/>
              <a:gdLst>
                <a:gd name="connsiteX0" fmla="*/ 176995 w 176995"/>
                <a:gd name="connsiteY0" fmla="*/ 0 h 353990"/>
                <a:gd name="connsiteX1" fmla="*/ 176995 w 176995"/>
                <a:gd name="connsiteY1" fmla="*/ 353990 h 353990"/>
                <a:gd name="connsiteX2" fmla="*/ 0 w 176995"/>
                <a:gd name="connsiteY2" fmla="*/ 176995 h 353990"/>
              </a:gdLst>
              <a:ahLst/>
              <a:cxnLst>
                <a:cxn ang="0">
                  <a:pos x="connsiteX0" y="connsiteY0"/>
                </a:cxn>
                <a:cxn ang="0">
                  <a:pos x="connsiteX1" y="connsiteY1"/>
                </a:cxn>
                <a:cxn ang="0">
                  <a:pos x="connsiteX2" y="connsiteY2"/>
                </a:cxn>
              </a:cxnLst>
              <a:rect l="l" t="t" r="r" b="b"/>
              <a:pathLst>
                <a:path w="176995" h="353990">
                  <a:moveTo>
                    <a:pt x="176995" y="0"/>
                  </a:moveTo>
                  <a:lnTo>
                    <a:pt x="176995" y="353990"/>
                  </a:lnTo>
                  <a:lnTo>
                    <a:pt x="0" y="17699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grpSp>
      <p:grpSp>
        <p:nvGrpSpPr>
          <p:cNvPr id="23" name="Group 22">
            <a:extLst>
              <a:ext uri="{FF2B5EF4-FFF2-40B4-BE49-F238E27FC236}">
                <a16:creationId xmlns:a16="http://schemas.microsoft.com/office/drawing/2014/main" id="{664F1B82-C1D1-470D-85A3-763FC9279376}"/>
              </a:ext>
            </a:extLst>
          </p:cNvPr>
          <p:cNvGrpSpPr/>
          <p:nvPr userDrawn="1"/>
        </p:nvGrpSpPr>
        <p:grpSpPr>
          <a:xfrm flipH="1" flipV="1">
            <a:off x="0" y="-44551"/>
            <a:ext cx="1547315" cy="2606176"/>
            <a:chOff x="10623586" y="4230791"/>
            <a:chExt cx="1568415" cy="2641715"/>
          </a:xfrm>
          <a:solidFill>
            <a:srgbClr val="5985B2">
              <a:alpha val="25000"/>
            </a:srgbClr>
          </a:solidFill>
        </p:grpSpPr>
        <p:sp>
          <p:nvSpPr>
            <p:cNvPr id="24" name="Freeform: Shape 23">
              <a:extLst>
                <a:ext uri="{FF2B5EF4-FFF2-40B4-BE49-F238E27FC236}">
                  <a16:creationId xmlns:a16="http://schemas.microsoft.com/office/drawing/2014/main" id="{C952287A-42CE-4DE3-B958-2899AE122A39}"/>
                </a:ext>
              </a:extLst>
            </p:cNvPr>
            <p:cNvSpPr/>
            <p:nvPr/>
          </p:nvSpPr>
          <p:spPr>
            <a:xfrm>
              <a:off x="10623586" y="4632146"/>
              <a:ext cx="1568414" cy="2225855"/>
            </a:xfrm>
            <a:custGeom>
              <a:avLst/>
              <a:gdLst>
                <a:gd name="connsiteX0" fmla="*/ 1568414 w 1568414"/>
                <a:gd name="connsiteY0" fmla="*/ 0 h 2225855"/>
                <a:gd name="connsiteX1" fmla="*/ 1568414 w 1568414"/>
                <a:gd name="connsiteY1" fmla="*/ 2225855 h 2225855"/>
                <a:gd name="connsiteX2" fmla="*/ 657441 w 1568414"/>
                <a:gd name="connsiteY2" fmla="*/ 2225855 h 2225855"/>
                <a:gd name="connsiteX3" fmla="*/ 0 w 1568414"/>
                <a:gd name="connsiteY3" fmla="*/ 1568414 h 2225855"/>
              </a:gdLst>
              <a:ahLst/>
              <a:cxnLst>
                <a:cxn ang="0">
                  <a:pos x="connsiteX0" y="connsiteY0"/>
                </a:cxn>
                <a:cxn ang="0">
                  <a:pos x="connsiteX1" y="connsiteY1"/>
                </a:cxn>
                <a:cxn ang="0">
                  <a:pos x="connsiteX2" y="connsiteY2"/>
                </a:cxn>
                <a:cxn ang="0">
                  <a:pos x="connsiteX3" y="connsiteY3"/>
                </a:cxn>
              </a:cxnLst>
              <a:rect l="l" t="t" r="r" b="b"/>
              <a:pathLst>
                <a:path w="1568414" h="2225855">
                  <a:moveTo>
                    <a:pt x="1568414" y="0"/>
                  </a:moveTo>
                  <a:lnTo>
                    <a:pt x="1568414" y="2225855"/>
                  </a:lnTo>
                  <a:lnTo>
                    <a:pt x="657441" y="2225855"/>
                  </a:lnTo>
                  <a:lnTo>
                    <a:pt x="0" y="15684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5" name="Freeform: Shape 24">
              <a:extLst>
                <a:ext uri="{FF2B5EF4-FFF2-40B4-BE49-F238E27FC236}">
                  <a16:creationId xmlns:a16="http://schemas.microsoft.com/office/drawing/2014/main" id="{B30080FD-986D-4386-ADD1-45E1382B8999}"/>
                </a:ext>
              </a:extLst>
            </p:cNvPr>
            <p:cNvSpPr/>
            <p:nvPr/>
          </p:nvSpPr>
          <p:spPr>
            <a:xfrm>
              <a:off x="11225814" y="4962244"/>
              <a:ext cx="966187" cy="1910262"/>
            </a:xfrm>
            <a:custGeom>
              <a:avLst/>
              <a:gdLst>
                <a:gd name="connsiteX0" fmla="*/ 966187 w 966187"/>
                <a:gd name="connsiteY0" fmla="*/ 0 h 1910262"/>
                <a:gd name="connsiteX1" fmla="*/ 966187 w 966187"/>
                <a:gd name="connsiteY1" fmla="*/ 1910262 h 1910262"/>
                <a:gd name="connsiteX2" fmla="*/ 944074 w 966187"/>
                <a:gd name="connsiteY2" fmla="*/ 1910262 h 1910262"/>
                <a:gd name="connsiteX3" fmla="*/ 0 w 966187"/>
                <a:gd name="connsiteY3" fmla="*/ 966187 h 1910262"/>
              </a:gdLst>
              <a:ahLst/>
              <a:cxnLst>
                <a:cxn ang="0">
                  <a:pos x="connsiteX0" y="connsiteY0"/>
                </a:cxn>
                <a:cxn ang="0">
                  <a:pos x="connsiteX1" y="connsiteY1"/>
                </a:cxn>
                <a:cxn ang="0">
                  <a:pos x="connsiteX2" y="connsiteY2"/>
                </a:cxn>
                <a:cxn ang="0">
                  <a:pos x="connsiteX3" y="connsiteY3"/>
                </a:cxn>
              </a:cxnLst>
              <a:rect l="l" t="t" r="r" b="b"/>
              <a:pathLst>
                <a:path w="966187" h="1910262">
                  <a:moveTo>
                    <a:pt x="966187" y="0"/>
                  </a:moveTo>
                  <a:lnTo>
                    <a:pt x="966187" y="1910262"/>
                  </a:lnTo>
                  <a:lnTo>
                    <a:pt x="944074" y="1910262"/>
                  </a:lnTo>
                  <a:lnTo>
                    <a:pt x="0" y="96618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6" name="Freeform: Shape 25">
              <a:extLst>
                <a:ext uri="{FF2B5EF4-FFF2-40B4-BE49-F238E27FC236}">
                  <a16:creationId xmlns:a16="http://schemas.microsoft.com/office/drawing/2014/main" id="{1273D6B9-E615-4E56-9BF5-B075B3214027}"/>
                </a:ext>
              </a:extLst>
            </p:cNvPr>
            <p:cNvSpPr/>
            <p:nvPr/>
          </p:nvSpPr>
          <p:spPr>
            <a:xfrm>
              <a:off x="11071822" y="4230791"/>
              <a:ext cx="1120179" cy="2240360"/>
            </a:xfrm>
            <a:custGeom>
              <a:avLst/>
              <a:gdLst>
                <a:gd name="connsiteX0" fmla="*/ 1120179 w 1120179"/>
                <a:gd name="connsiteY0" fmla="*/ 0 h 2240360"/>
                <a:gd name="connsiteX1" fmla="*/ 1120179 w 1120179"/>
                <a:gd name="connsiteY1" fmla="*/ 2240360 h 2240360"/>
                <a:gd name="connsiteX2" fmla="*/ 0 w 1120179"/>
                <a:gd name="connsiteY2" fmla="*/ 1120180 h 2240360"/>
              </a:gdLst>
              <a:ahLst/>
              <a:cxnLst>
                <a:cxn ang="0">
                  <a:pos x="connsiteX0" y="connsiteY0"/>
                </a:cxn>
                <a:cxn ang="0">
                  <a:pos x="connsiteX1" y="connsiteY1"/>
                </a:cxn>
                <a:cxn ang="0">
                  <a:pos x="connsiteX2" y="connsiteY2"/>
                </a:cxn>
              </a:cxnLst>
              <a:rect l="l" t="t" r="r" b="b"/>
              <a:pathLst>
                <a:path w="1120179" h="2240360">
                  <a:moveTo>
                    <a:pt x="1120179" y="0"/>
                  </a:moveTo>
                  <a:lnTo>
                    <a:pt x="1120179" y="2240360"/>
                  </a:lnTo>
                  <a:lnTo>
                    <a:pt x="0" y="112018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7" name="Freeform: Shape 26">
              <a:extLst>
                <a:ext uri="{FF2B5EF4-FFF2-40B4-BE49-F238E27FC236}">
                  <a16:creationId xmlns:a16="http://schemas.microsoft.com/office/drawing/2014/main" id="{D5EFB7B0-5BFD-48AF-82EC-3059199DBC42}"/>
                </a:ext>
              </a:extLst>
            </p:cNvPr>
            <p:cNvSpPr/>
            <p:nvPr/>
          </p:nvSpPr>
          <p:spPr>
            <a:xfrm>
              <a:off x="12015005" y="5751438"/>
              <a:ext cx="176995" cy="353990"/>
            </a:xfrm>
            <a:custGeom>
              <a:avLst/>
              <a:gdLst>
                <a:gd name="connsiteX0" fmla="*/ 176995 w 176995"/>
                <a:gd name="connsiteY0" fmla="*/ 0 h 353990"/>
                <a:gd name="connsiteX1" fmla="*/ 176995 w 176995"/>
                <a:gd name="connsiteY1" fmla="*/ 353990 h 353990"/>
                <a:gd name="connsiteX2" fmla="*/ 0 w 176995"/>
                <a:gd name="connsiteY2" fmla="*/ 176995 h 353990"/>
              </a:gdLst>
              <a:ahLst/>
              <a:cxnLst>
                <a:cxn ang="0">
                  <a:pos x="connsiteX0" y="connsiteY0"/>
                </a:cxn>
                <a:cxn ang="0">
                  <a:pos x="connsiteX1" y="connsiteY1"/>
                </a:cxn>
                <a:cxn ang="0">
                  <a:pos x="connsiteX2" y="connsiteY2"/>
                </a:cxn>
              </a:cxnLst>
              <a:rect l="l" t="t" r="r" b="b"/>
              <a:pathLst>
                <a:path w="176995" h="353990">
                  <a:moveTo>
                    <a:pt x="176995" y="0"/>
                  </a:moveTo>
                  <a:lnTo>
                    <a:pt x="176995" y="353990"/>
                  </a:lnTo>
                  <a:lnTo>
                    <a:pt x="0" y="17699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grpSp>
      <p:cxnSp>
        <p:nvCxnSpPr>
          <p:cNvPr id="28" name="Straight Connector 27">
            <a:extLst>
              <a:ext uri="{FF2B5EF4-FFF2-40B4-BE49-F238E27FC236}">
                <a16:creationId xmlns:a16="http://schemas.microsoft.com/office/drawing/2014/main" id="{302D4D14-4C5A-44EC-875D-8CCCE9C8A372}"/>
              </a:ext>
            </a:extLst>
          </p:cNvPr>
          <p:cNvCxnSpPr>
            <a:cxnSpLocks/>
          </p:cNvCxnSpPr>
          <p:nvPr userDrawn="1"/>
        </p:nvCxnSpPr>
        <p:spPr>
          <a:xfrm flipH="1">
            <a:off x="9005455" y="5076205"/>
            <a:ext cx="1788476" cy="1864308"/>
          </a:xfrm>
          <a:prstGeom prst="line">
            <a:avLst/>
          </a:prstGeom>
          <a:ln w="149225">
            <a:solidFill>
              <a:srgbClr val="5985B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A45DDD6-F0BF-4502-9B78-D6497B5E30F7}"/>
              </a:ext>
            </a:extLst>
          </p:cNvPr>
          <p:cNvCxnSpPr>
            <a:cxnSpLocks/>
          </p:cNvCxnSpPr>
          <p:nvPr userDrawn="1"/>
        </p:nvCxnSpPr>
        <p:spPr>
          <a:xfrm flipH="1">
            <a:off x="1105110" y="-263083"/>
            <a:ext cx="1649299" cy="1605734"/>
          </a:xfrm>
          <a:prstGeom prst="line">
            <a:avLst/>
          </a:prstGeom>
          <a:ln w="149225">
            <a:solidFill>
              <a:srgbClr val="5985B2"/>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EE00524B-9DB6-49B0-A71A-26159FA4BBDD}"/>
              </a:ext>
            </a:extLst>
          </p:cNvPr>
          <p:cNvSpPr/>
          <p:nvPr userDrawn="1"/>
        </p:nvSpPr>
        <p:spPr>
          <a:xfrm>
            <a:off x="2045182" y="-481614"/>
            <a:ext cx="1418454" cy="4370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4655A498-41BA-4955-BBA8-476485883D1D}"/>
              </a:ext>
            </a:extLst>
          </p:cNvPr>
          <p:cNvSpPr/>
          <p:nvPr userDrawn="1"/>
        </p:nvSpPr>
        <p:spPr>
          <a:xfrm>
            <a:off x="8340436" y="6900215"/>
            <a:ext cx="1191491" cy="68007"/>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 name="Picture 12" descr="A blue and green logo&#10;&#10;Description automatically generated">
            <a:extLst>
              <a:ext uri="{FF2B5EF4-FFF2-40B4-BE49-F238E27FC236}">
                <a16:creationId xmlns:a16="http://schemas.microsoft.com/office/drawing/2014/main" id="{E0107A4F-7331-39DB-2186-386003ED32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23548" y="1516663"/>
            <a:ext cx="4595874" cy="1585575"/>
          </a:xfrm>
          <a:prstGeom prst="rect">
            <a:avLst/>
          </a:prstGeom>
        </p:spPr>
      </p:pic>
    </p:spTree>
    <p:extLst>
      <p:ext uri="{BB962C8B-B14F-4D97-AF65-F5344CB8AC3E}">
        <p14:creationId xmlns:p14="http://schemas.microsoft.com/office/powerpoint/2010/main" val="4704350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E9E7B-C857-2E84-D97B-4E3DCDB2D5A1}"/>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512122AA-FDDF-6240-48BC-618A2FB927F8}"/>
              </a:ext>
            </a:extLst>
          </p:cNvPr>
          <p:cNvSpPr>
            <a:spLocks noGrp="1"/>
          </p:cNvSpPr>
          <p:nvPr>
            <p:ph type="ftr" sz="quarter" idx="10"/>
          </p:nvPr>
        </p:nvSpPr>
        <p:spPr/>
        <p:txBody>
          <a:bodyPr/>
          <a:lstStyle/>
          <a:p>
            <a:endParaRPr lang="en-GB" dirty="0"/>
          </a:p>
        </p:txBody>
      </p:sp>
      <p:sp>
        <p:nvSpPr>
          <p:cNvPr id="4" name="Slide Number Placeholder 3">
            <a:extLst>
              <a:ext uri="{FF2B5EF4-FFF2-40B4-BE49-F238E27FC236}">
                <a16:creationId xmlns:a16="http://schemas.microsoft.com/office/drawing/2014/main" id="{D17EC4BC-35D4-59C0-DD88-3CE94C1E6B08}"/>
              </a:ext>
            </a:extLst>
          </p:cNvPr>
          <p:cNvSpPr>
            <a:spLocks noGrp="1"/>
          </p:cNvSpPr>
          <p:nvPr>
            <p:ph type="sldNum" sz="quarter" idx="11"/>
          </p:nvPr>
        </p:nvSpPr>
        <p:spPr/>
        <p:txBody>
          <a:bodyPr/>
          <a:lstStyle/>
          <a:p>
            <a:fld id="{AE4E0892-332B-429A-A264-E77A112C599C}" type="slidenum">
              <a:rPr lang="en-US" smtClean="0"/>
              <a:pPr/>
              <a:t>‹#›</a:t>
            </a:fld>
            <a:endParaRPr lang="en-US" dirty="0"/>
          </a:p>
        </p:txBody>
      </p:sp>
      <p:sp>
        <p:nvSpPr>
          <p:cNvPr id="5" name="Content Placeholder 2">
            <a:extLst>
              <a:ext uri="{FF2B5EF4-FFF2-40B4-BE49-F238E27FC236}">
                <a16:creationId xmlns:a16="http://schemas.microsoft.com/office/drawing/2014/main" id="{3CE2510A-FF99-9BCF-A7E0-B0855CC1A7B3}"/>
              </a:ext>
            </a:extLst>
          </p:cNvPr>
          <p:cNvSpPr>
            <a:spLocks noGrp="1"/>
          </p:cNvSpPr>
          <p:nvPr>
            <p:ph idx="1"/>
          </p:nvPr>
        </p:nvSpPr>
        <p:spPr>
          <a:xfrm>
            <a:off x="838200" y="1825625"/>
            <a:ext cx="10515600" cy="206904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246053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p:bg>
      <p:bgPr>
        <a:solidFill>
          <a:schemeClr val="bg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8D4E338-50FF-4FC5-9FD3-6C6EA723BB16}"/>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FEE4B492-C740-4658-94FF-142A3EB80F3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104431F-2D73-4A03-83D6-727DC2867B06}"/>
              </a:ext>
            </a:extLst>
          </p:cNvPr>
          <p:cNvSpPr>
            <a:spLocks noGrp="1"/>
          </p:cNvSpPr>
          <p:nvPr>
            <p:ph type="sldNum" sz="quarter" idx="12"/>
          </p:nvPr>
        </p:nvSpPr>
        <p:spPr/>
        <p:txBody>
          <a:bodyPr/>
          <a:lstStyle/>
          <a:p>
            <a:fld id="{523AD30E-D14B-4ADB-B848-1EFC0ADE3CB8}" type="slidenum">
              <a:rPr lang="en-US" smtClean="0"/>
              <a:t>‹#›</a:t>
            </a:fld>
            <a:endParaRPr lang="en-US" dirty="0"/>
          </a:p>
        </p:txBody>
      </p:sp>
      <p:sp>
        <p:nvSpPr>
          <p:cNvPr id="6" name="Title 1">
            <a:extLst>
              <a:ext uri="{FF2B5EF4-FFF2-40B4-BE49-F238E27FC236}">
                <a16:creationId xmlns:a16="http://schemas.microsoft.com/office/drawing/2014/main" id="{58DC4507-2F22-4EC9-8611-3E2DB45DD75C}"/>
              </a:ext>
            </a:extLst>
          </p:cNvPr>
          <p:cNvSpPr>
            <a:spLocks noGrp="1"/>
          </p:cNvSpPr>
          <p:nvPr>
            <p:ph type="ctrTitle"/>
          </p:nvPr>
        </p:nvSpPr>
        <p:spPr>
          <a:xfrm>
            <a:off x="1056290" y="3265855"/>
            <a:ext cx="10079420" cy="1298459"/>
          </a:xfrm>
        </p:spPr>
        <p:txBody>
          <a:bodyPr anchor="b">
            <a:noAutofit/>
          </a:bodyPr>
          <a:lstStyle>
            <a:lvl1pPr algn="ctr">
              <a:defRPr sz="5400" b="1">
                <a:solidFill>
                  <a:srgbClr val="18406A"/>
                </a:solidFill>
              </a:defRPr>
            </a:lvl1pPr>
          </a:lstStyle>
          <a:p>
            <a:r>
              <a:rPr lang="en-US" dirty="0"/>
              <a:t>Click to edit Master title style</a:t>
            </a:r>
            <a:endParaRPr lang="en-GB" dirty="0"/>
          </a:p>
        </p:txBody>
      </p:sp>
      <p:sp>
        <p:nvSpPr>
          <p:cNvPr id="7" name="Subtitle 2">
            <a:extLst>
              <a:ext uri="{FF2B5EF4-FFF2-40B4-BE49-F238E27FC236}">
                <a16:creationId xmlns:a16="http://schemas.microsoft.com/office/drawing/2014/main" id="{111FB95B-9E75-4256-AC50-FAAF34FF5223}"/>
              </a:ext>
            </a:extLst>
          </p:cNvPr>
          <p:cNvSpPr>
            <a:spLocks noGrp="1"/>
          </p:cNvSpPr>
          <p:nvPr>
            <p:ph type="subTitle" idx="1"/>
          </p:nvPr>
        </p:nvSpPr>
        <p:spPr>
          <a:xfrm>
            <a:off x="1547315" y="4613500"/>
            <a:ext cx="9097370" cy="1043600"/>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grpSp>
        <p:nvGrpSpPr>
          <p:cNvPr id="12" name="Group 11">
            <a:extLst>
              <a:ext uri="{FF2B5EF4-FFF2-40B4-BE49-F238E27FC236}">
                <a16:creationId xmlns:a16="http://schemas.microsoft.com/office/drawing/2014/main" id="{DAA72E3B-0628-4EEB-B0CB-8F987F2E8DA4}"/>
              </a:ext>
            </a:extLst>
          </p:cNvPr>
          <p:cNvGrpSpPr/>
          <p:nvPr userDrawn="1"/>
        </p:nvGrpSpPr>
        <p:grpSpPr>
          <a:xfrm>
            <a:off x="10217736" y="3476653"/>
            <a:ext cx="2016155" cy="3395853"/>
            <a:chOff x="10623586" y="4230791"/>
            <a:chExt cx="1568415" cy="2641715"/>
          </a:xfrm>
          <a:solidFill>
            <a:srgbClr val="5985B2">
              <a:alpha val="25000"/>
            </a:srgbClr>
          </a:solidFill>
        </p:grpSpPr>
        <p:sp>
          <p:nvSpPr>
            <p:cNvPr id="14" name="Freeform: Shape 13">
              <a:extLst>
                <a:ext uri="{FF2B5EF4-FFF2-40B4-BE49-F238E27FC236}">
                  <a16:creationId xmlns:a16="http://schemas.microsoft.com/office/drawing/2014/main" id="{5CA11250-0042-4CA0-B1E6-E9BB99FB0844}"/>
                </a:ext>
              </a:extLst>
            </p:cNvPr>
            <p:cNvSpPr/>
            <p:nvPr/>
          </p:nvSpPr>
          <p:spPr>
            <a:xfrm>
              <a:off x="11071822" y="4230791"/>
              <a:ext cx="1120179" cy="2240360"/>
            </a:xfrm>
            <a:custGeom>
              <a:avLst/>
              <a:gdLst>
                <a:gd name="connsiteX0" fmla="*/ 1120179 w 1120179"/>
                <a:gd name="connsiteY0" fmla="*/ 0 h 2240360"/>
                <a:gd name="connsiteX1" fmla="*/ 1120179 w 1120179"/>
                <a:gd name="connsiteY1" fmla="*/ 2240360 h 2240360"/>
                <a:gd name="connsiteX2" fmla="*/ 0 w 1120179"/>
                <a:gd name="connsiteY2" fmla="*/ 1120180 h 2240360"/>
              </a:gdLst>
              <a:ahLst/>
              <a:cxnLst>
                <a:cxn ang="0">
                  <a:pos x="connsiteX0" y="connsiteY0"/>
                </a:cxn>
                <a:cxn ang="0">
                  <a:pos x="connsiteX1" y="connsiteY1"/>
                </a:cxn>
                <a:cxn ang="0">
                  <a:pos x="connsiteX2" y="connsiteY2"/>
                </a:cxn>
              </a:cxnLst>
              <a:rect l="l" t="t" r="r" b="b"/>
              <a:pathLst>
                <a:path w="1120179" h="2240360">
                  <a:moveTo>
                    <a:pt x="1120179" y="0"/>
                  </a:moveTo>
                  <a:lnTo>
                    <a:pt x="1120179" y="2240360"/>
                  </a:lnTo>
                  <a:lnTo>
                    <a:pt x="0" y="112018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5" name="Freeform: Shape 14">
              <a:extLst>
                <a:ext uri="{FF2B5EF4-FFF2-40B4-BE49-F238E27FC236}">
                  <a16:creationId xmlns:a16="http://schemas.microsoft.com/office/drawing/2014/main" id="{A53F273C-5F6B-41FA-9CA9-557402BB675A}"/>
                </a:ext>
              </a:extLst>
            </p:cNvPr>
            <p:cNvSpPr/>
            <p:nvPr/>
          </p:nvSpPr>
          <p:spPr>
            <a:xfrm>
              <a:off x="10623586" y="4632146"/>
              <a:ext cx="1568414" cy="2225855"/>
            </a:xfrm>
            <a:custGeom>
              <a:avLst/>
              <a:gdLst>
                <a:gd name="connsiteX0" fmla="*/ 1568414 w 1568414"/>
                <a:gd name="connsiteY0" fmla="*/ 0 h 2225855"/>
                <a:gd name="connsiteX1" fmla="*/ 1568414 w 1568414"/>
                <a:gd name="connsiteY1" fmla="*/ 2225855 h 2225855"/>
                <a:gd name="connsiteX2" fmla="*/ 657441 w 1568414"/>
                <a:gd name="connsiteY2" fmla="*/ 2225855 h 2225855"/>
                <a:gd name="connsiteX3" fmla="*/ 0 w 1568414"/>
                <a:gd name="connsiteY3" fmla="*/ 1568414 h 2225855"/>
              </a:gdLst>
              <a:ahLst/>
              <a:cxnLst>
                <a:cxn ang="0">
                  <a:pos x="connsiteX0" y="connsiteY0"/>
                </a:cxn>
                <a:cxn ang="0">
                  <a:pos x="connsiteX1" y="connsiteY1"/>
                </a:cxn>
                <a:cxn ang="0">
                  <a:pos x="connsiteX2" y="connsiteY2"/>
                </a:cxn>
                <a:cxn ang="0">
                  <a:pos x="connsiteX3" y="connsiteY3"/>
                </a:cxn>
              </a:cxnLst>
              <a:rect l="l" t="t" r="r" b="b"/>
              <a:pathLst>
                <a:path w="1568414" h="2225855">
                  <a:moveTo>
                    <a:pt x="1568414" y="0"/>
                  </a:moveTo>
                  <a:lnTo>
                    <a:pt x="1568414" y="2225855"/>
                  </a:lnTo>
                  <a:lnTo>
                    <a:pt x="657441" y="2225855"/>
                  </a:lnTo>
                  <a:lnTo>
                    <a:pt x="0" y="15684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6" name="Freeform: Shape 15">
              <a:extLst>
                <a:ext uri="{FF2B5EF4-FFF2-40B4-BE49-F238E27FC236}">
                  <a16:creationId xmlns:a16="http://schemas.microsoft.com/office/drawing/2014/main" id="{ACF01270-65BD-4233-A0AB-52F5E3F0FF80}"/>
                </a:ext>
              </a:extLst>
            </p:cNvPr>
            <p:cNvSpPr/>
            <p:nvPr/>
          </p:nvSpPr>
          <p:spPr>
            <a:xfrm>
              <a:off x="11225814" y="4962244"/>
              <a:ext cx="966187" cy="1910262"/>
            </a:xfrm>
            <a:custGeom>
              <a:avLst/>
              <a:gdLst>
                <a:gd name="connsiteX0" fmla="*/ 966187 w 966187"/>
                <a:gd name="connsiteY0" fmla="*/ 0 h 1910262"/>
                <a:gd name="connsiteX1" fmla="*/ 966187 w 966187"/>
                <a:gd name="connsiteY1" fmla="*/ 1910262 h 1910262"/>
                <a:gd name="connsiteX2" fmla="*/ 944074 w 966187"/>
                <a:gd name="connsiteY2" fmla="*/ 1910262 h 1910262"/>
                <a:gd name="connsiteX3" fmla="*/ 0 w 966187"/>
                <a:gd name="connsiteY3" fmla="*/ 966187 h 1910262"/>
              </a:gdLst>
              <a:ahLst/>
              <a:cxnLst>
                <a:cxn ang="0">
                  <a:pos x="connsiteX0" y="connsiteY0"/>
                </a:cxn>
                <a:cxn ang="0">
                  <a:pos x="connsiteX1" y="connsiteY1"/>
                </a:cxn>
                <a:cxn ang="0">
                  <a:pos x="connsiteX2" y="connsiteY2"/>
                </a:cxn>
                <a:cxn ang="0">
                  <a:pos x="connsiteX3" y="connsiteY3"/>
                </a:cxn>
              </a:cxnLst>
              <a:rect l="l" t="t" r="r" b="b"/>
              <a:pathLst>
                <a:path w="966187" h="1910262">
                  <a:moveTo>
                    <a:pt x="966187" y="0"/>
                  </a:moveTo>
                  <a:lnTo>
                    <a:pt x="966187" y="1910262"/>
                  </a:lnTo>
                  <a:lnTo>
                    <a:pt x="944074" y="1910262"/>
                  </a:lnTo>
                  <a:lnTo>
                    <a:pt x="0" y="96618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7" name="Freeform: Shape 16">
              <a:extLst>
                <a:ext uri="{FF2B5EF4-FFF2-40B4-BE49-F238E27FC236}">
                  <a16:creationId xmlns:a16="http://schemas.microsoft.com/office/drawing/2014/main" id="{39D2311C-E313-47FE-BC04-FDD8EAF52333}"/>
                </a:ext>
              </a:extLst>
            </p:cNvPr>
            <p:cNvSpPr/>
            <p:nvPr/>
          </p:nvSpPr>
          <p:spPr>
            <a:xfrm>
              <a:off x="12015005" y="5751438"/>
              <a:ext cx="176995" cy="353990"/>
            </a:xfrm>
            <a:custGeom>
              <a:avLst/>
              <a:gdLst>
                <a:gd name="connsiteX0" fmla="*/ 176995 w 176995"/>
                <a:gd name="connsiteY0" fmla="*/ 0 h 353990"/>
                <a:gd name="connsiteX1" fmla="*/ 176995 w 176995"/>
                <a:gd name="connsiteY1" fmla="*/ 353990 h 353990"/>
                <a:gd name="connsiteX2" fmla="*/ 0 w 176995"/>
                <a:gd name="connsiteY2" fmla="*/ 176995 h 353990"/>
              </a:gdLst>
              <a:ahLst/>
              <a:cxnLst>
                <a:cxn ang="0">
                  <a:pos x="connsiteX0" y="connsiteY0"/>
                </a:cxn>
                <a:cxn ang="0">
                  <a:pos x="connsiteX1" y="connsiteY1"/>
                </a:cxn>
                <a:cxn ang="0">
                  <a:pos x="connsiteX2" y="connsiteY2"/>
                </a:cxn>
              </a:cxnLst>
              <a:rect l="l" t="t" r="r" b="b"/>
              <a:pathLst>
                <a:path w="176995" h="353990">
                  <a:moveTo>
                    <a:pt x="176995" y="0"/>
                  </a:moveTo>
                  <a:lnTo>
                    <a:pt x="176995" y="353990"/>
                  </a:lnTo>
                  <a:lnTo>
                    <a:pt x="0" y="17699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grpSp>
      <p:grpSp>
        <p:nvGrpSpPr>
          <p:cNvPr id="18" name="Group 17">
            <a:extLst>
              <a:ext uri="{FF2B5EF4-FFF2-40B4-BE49-F238E27FC236}">
                <a16:creationId xmlns:a16="http://schemas.microsoft.com/office/drawing/2014/main" id="{88A0E4D7-AC5A-4FE7-AB00-337ED68F0958}"/>
              </a:ext>
            </a:extLst>
          </p:cNvPr>
          <p:cNvGrpSpPr/>
          <p:nvPr userDrawn="1"/>
        </p:nvGrpSpPr>
        <p:grpSpPr>
          <a:xfrm>
            <a:off x="10641022" y="4279903"/>
            <a:ext cx="1577495" cy="2559452"/>
            <a:chOff x="10580970" y="4283943"/>
            <a:chExt cx="1577495" cy="2559452"/>
          </a:xfrm>
          <a:solidFill>
            <a:srgbClr val="5985B2">
              <a:alpha val="25000"/>
            </a:srgbClr>
          </a:solidFill>
        </p:grpSpPr>
        <p:sp>
          <p:nvSpPr>
            <p:cNvPr id="19" name="Freeform: Shape 18">
              <a:extLst>
                <a:ext uri="{FF2B5EF4-FFF2-40B4-BE49-F238E27FC236}">
                  <a16:creationId xmlns:a16="http://schemas.microsoft.com/office/drawing/2014/main" id="{09EFC029-7C71-4DB4-A821-DE86B4FF6526}"/>
                </a:ext>
              </a:extLst>
            </p:cNvPr>
            <p:cNvSpPr/>
            <p:nvPr/>
          </p:nvSpPr>
          <p:spPr>
            <a:xfrm>
              <a:off x="10580970" y="4617540"/>
              <a:ext cx="1568414" cy="2225855"/>
            </a:xfrm>
            <a:custGeom>
              <a:avLst/>
              <a:gdLst>
                <a:gd name="connsiteX0" fmla="*/ 1568414 w 1568414"/>
                <a:gd name="connsiteY0" fmla="*/ 0 h 2225855"/>
                <a:gd name="connsiteX1" fmla="*/ 1568414 w 1568414"/>
                <a:gd name="connsiteY1" fmla="*/ 2225855 h 2225855"/>
                <a:gd name="connsiteX2" fmla="*/ 657441 w 1568414"/>
                <a:gd name="connsiteY2" fmla="*/ 2225855 h 2225855"/>
                <a:gd name="connsiteX3" fmla="*/ 0 w 1568414"/>
                <a:gd name="connsiteY3" fmla="*/ 1568414 h 2225855"/>
              </a:gdLst>
              <a:ahLst/>
              <a:cxnLst>
                <a:cxn ang="0">
                  <a:pos x="connsiteX0" y="connsiteY0"/>
                </a:cxn>
                <a:cxn ang="0">
                  <a:pos x="connsiteX1" y="connsiteY1"/>
                </a:cxn>
                <a:cxn ang="0">
                  <a:pos x="connsiteX2" y="connsiteY2"/>
                </a:cxn>
                <a:cxn ang="0">
                  <a:pos x="connsiteX3" y="connsiteY3"/>
                </a:cxn>
              </a:cxnLst>
              <a:rect l="l" t="t" r="r" b="b"/>
              <a:pathLst>
                <a:path w="1568414" h="2225855">
                  <a:moveTo>
                    <a:pt x="1568414" y="0"/>
                  </a:moveTo>
                  <a:lnTo>
                    <a:pt x="1568414" y="2225855"/>
                  </a:lnTo>
                  <a:lnTo>
                    <a:pt x="657441" y="2225855"/>
                  </a:lnTo>
                  <a:lnTo>
                    <a:pt x="0" y="15684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0" name="Freeform: Shape 19">
              <a:extLst>
                <a:ext uri="{FF2B5EF4-FFF2-40B4-BE49-F238E27FC236}">
                  <a16:creationId xmlns:a16="http://schemas.microsoft.com/office/drawing/2014/main" id="{6B0832D2-E2E7-4ED1-8594-9FC8AB697912}"/>
                </a:ext>
              </a:extLst>
            </p:cNvPr>
            <p:cNvSpPr/>
            <p:nvPr/>
          </p:nvSpPr>
          <p:spPr>
            <a:xfrm>
              <a:off x="11169514" y="4869874"/>
              <a:ext cx="966187" cy="1910262"/>
            </a:xfrm>
            <a:custGeom>
              <a:avLst/>
              <a:gdLst>
                <a:gd name="connsiteX0" fmla="*/ 966187 w 966187"/>
                <a:gd name="connsiteY0" fmla="*/ 0 h 1910262"/>
                <a:gd name="connsiteX1" fmla="*/ 966187 w 966187"/>
                <a:gd name="connsiteY1" fmla="*/ 1910262 h 1910262"/>
                <a:gd name="connsiteX2" fmla="*/ 944074 w 966187"/>
                <a:gd name="connsiteY2" fmla="*/ 1910262 h 1910262"/>
                <a:gd name="connsiteX3" fmla="*/ 0 w 966187"/>
                <a:gd name="connsiteY3" fmla="*/ 966187 h 1910262"/>
              </a:gdLst>
              <a:ahLst/>
              <a:cxnLst>
                <a:cxn ang="0">
                  <a:pos x="connsiteX0" y="connsiteY0"/>
                </a:cxn>
                <a:cxn ang="0">
                  <a:pos x="connsiteX1" y="connsiteY1"/>
                </a:cxn>
                <a:cxn ang="0">
                  <a:pos x="connsiteX2" y="connsiteY2"/>
                </a:cxn>
                <a:cxn ang="0">
                  <a:pos x="connsiteX3" y="connsiteY3"/>
                </a:cxn>
              </a:cxnLst>
              <a:rect l="l" t="t" r="r" b="b"/>
              <a:pathLst>
                <a:path w="966187" h="1910262">
                  <a:moveTo>
                    <a:pt x="966187" y="0"/>
                  </a:moveTo>
                  <a:lnTo>
                    <a:pt x="966187" y="1910262"/>
                  </a:lnTo>
                  <a:lnTo>
                    <a:pt x="944074" y="1910262"/>
                  </a:lnTo>
                  <a:lnTo>
                    <a:pt x="0" y="96618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1" name="Freeform: Shape 20">
              <a:extLst>
                <a:ext uri="{FF2B5EF4-FFF2-40B4-BE49-F238E27FC236}">
                  <a16:creationId xmlns:a16="http://schemas.microsoft.com/office/drawing/2014/main" id="{517EE9CF-8B8B-45A0-8CA1-66F5B927D79F}"/>
                </a:ext>
              </a:extLst>
            </p:cNvPr>
            <p:cNvSpPr/>
            <p:nvPr/>
          </p:nvSpPr>
          <p:spPr>
            <a:xfrm>
              <a:off x="11038286" y="4283943"/>
              <a:ext cx="1120179" cy="2240360"/>
            </a:xfrm>
            <a:custGeom>
              <a:avLst/>
              <a:gdLst>
                <a:gd name="connsiteX0" fmla="*/ 1120179 w 1120179"/>
                <a:gd name="connsiteY0" fmla="*/ 0 h 2240360"/>
                <a:gd name="connsiteX1" fmla="*/ 1120179 w 1120179"/>
                <a:gd name="connsiteY1" fmla="*/ 2240360 h 2240360"/>
                <a:gd name="connsiteX2" fmla="*/ 0 w 1120179"/>
                <a:gd name="connsiteY2" fmla="*/ 1120180 h 2240360"/>
              </a:gdLst>
              <a:ahLst/>
              <a:cxnLst>
                <a:cxn ang="0">
                  <a:pos x="connsiteX0" y="connsiteY0"/>
                </a:cxn>
                <a:cxn ang="0">
                  <a:pos x="connsiteX1" y="connsiteY1"/>
                </a:cxn>
                <a:cxn ang="0">
                  <a:pos x="connsiteX2" y="connsiteY2"/>
                </a:cxn>
              </a:cxnLst>
              <a:rect l="l" t="t" r="r" b="b"/>
              <a:pathLst>
                <a:path w="1120179" h="2240360">
                  <a:moveTo>
                    <a:pt x="1120179" y="0"/>
                  </a:moveTo>
                  <a:lnTo>
                    <a:pt x="1120179" y="2240360"/>
                  </a:lnTo>
                  <a:lnTo>
                    <a:pt x="0" y="112018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2" name="Freeform: Shape 21">
              <a:extLst>
                <a:ext uri="{FF2B5EF4-FFF2-40B4-BE49-F238E27FC236}">
                  <a16:creationId xmlns:a16="http://schemas.microsoft.com/office/drawing/2014/main" id="{D124C51F-7446-4735-BB24-D7902D34E6F1}"/>
                </a:ext>
              </a:extLst>
            </p:cNvPr>
            <p:cNvSpPr/>
            <p:nvPr/>
          </p:nvSpPr>
          <p:spPr>
            <a:xfrm>
              <a:off x="11956047" y="5762679"/>
              <a:ext cx="176995" cy="353990"/>
            </a:xfrm>
            <a:custGeom>
              <a:avLst/>
              <a:gdLst>
                <a:gd name="connsiteX0" fmla="*/ 176995 w 176995"/>
                <a:gd name="connsiteY0" fmla="*/ 0 h 353990"/>
                <a:gd name="connsiteX1" fmla="*/ 176995 w 176995"/>
                <a:gd name="connsiteY1" fmla="*/ 353990 h 353990"/>
                <a:gd name="connsiteX2" fmla="*/ 0 w 176995"/>
                <a:gd name="connsiteY2" fmla="*/ 176995 h 353990"/>
              </a:gdLst>
              <a:ahLst/>
              <a:cxnLst>
                <a:cxn ang="0">
                  <a:pos x="connsiteX0" y="connsiteY0"/>
                </a:cxn>
                <a:cxn ang="0">
                  <a:pos x="connsiteX1" y="connsiteY1"/>
                </a:cxn>
                <a:cxn ang="0">
                  <a:pos x="connsiteX2" y="connsiteY2"/>
                </a:cxn>
              </a:cxnLst>
              <a:rect l="l" t="t" r="r" b="b"/>
              <a:pathLst>
                <a:path w="176995" h="353990">
                  <a:moveTo>
                    <a:pt x="176995" y="0"/>
                  </a:moveTo>
                  <a:lnTo>
                    <a:pt x="176995" y="353990"/>
                  </a:lnTo>
                  <a:lnTo>
                    <a:pt x="0" y="17699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grpSp>
      <p:grpSp>
        <p:nvGrpSpPr>
          <p:cNvPr id="23" name="Group 22">
            <a:extLst>
              <a:ext uri="{FF2B5EF4-FFF2-40B4-BE49-F238E27FC236}">
                <a16:creationId xmlns:a16="http://schemas.microsoft.com/office/drawing/2014/main" id="{664F1B82-C1D1-470D-85A3-763FC9279376}"/>
              </a:ext>
            </a:extLst>
          </p:cNvPr>
          <p:cNvGrpSpPr/>
          <p:nvPr userDrawn="1"/>
        </p:nvGrpSpPr>
        <p:grpSpPr>
          <a:xfrm flipH="1" flipV="1">
            <a:off x="0" y="-44551"/>
            <a:ext cx="1547315" cy="2606176"/>
            <a:chOff x="10623586" y="4230791"/>
            <a:chExt cx="1568415" cy="2641715"/>
          </a:xfrm>
          <a:solidFill>
            <a:srgbClr val="5985B2">
              <a:alpha val="25000"/>
            </a:srgbClr>
          </a:solidFill>
        </p:grpSpPr>
        <p:sp>
          <p:nvSpPr>
            <p:cNvPr id="24" name="Freeform: Shape 23">
              <a:extLst>
                <a:ext uri="{FF2B5EF4-FFF2-40B4-BE49-F238E27FC236}">
                  <a16:creationId xmlns:a16="http://schemas.microsoft.com/office/drawing/2014/main" id="{C952287A-42CE-4DE3-B958-2899AE122A39}"/>
                </a:ext>
              </a:extLst>
            </p:cNvPr>
            <p:cNvSpPr/>
            <p:nvPr/>
          </p:nvSpPr>
          <p:spPr>
            <a:xfrm>
              <a:off x="10623586" y="4632146"/>
              <a:ext cx="1568414" cy="2225855"/>
            </a:xfrm>
            <a:custGeom>
              <a:avLst/>
              <a:gdLst>
                <a:gd name="connsiteX0" fmla="*/ 1568414 w 1568414"/>
                <a:gd name="connsiteY0" fmla="*/ 0 h 2225855"/>
                <a:gd name="connsiteX1" fmla="*/ 1568414 w 1568414"/>
                <a:gd name="connsiteY1" fmla="*/ 2225855 h 2225855"/>
                <a:gd name="connsiteX2" fmla="*/ 657441 w 1568414"/>
                <a:gd name="connsiteY2" fmla="*/ 2225855 h 2225855"/>
                <a:gd name="connsiteX3" fmla="*/ 0 w 1568414"/>
                <a:gd name="connsiteY3" fmla="*/ 1568414 h 2225855"/>
              </a:gdLst>
              <a:ahLst/>
              <a:cxnLst>
                <a:cxn ang="0">
                  <a:pos x="connsiteX0" y="connsiteY0"/>
                </a:cxn>
                <a:cxn ang="0">
                  <a:pos x="connsiteX1" y="connsiteY1"/>
                </a:cxn>
                <a:cxn ang="0">
                  <a:pos x="connsiteX2" y="connsiteY2"/>
                </a:cxn>
                <a:cxn ang="0">
                  <a:pos x="connsiteX3" y="connsiteY3"/>
                </a:cxn>
              </a:cxnLst>
              <a:rect l="l" t="t" r="r" b="b"/>
              <a:pathLst>
                <a:path w="1568414" h="2225855">
                  <a:moveTo>
                    <a:pt x="1568414" y="0"/>
                  </a:moveTo>
                  <a:lnTo>
                    <a:pt x="1568414" y="2225855"/>
                  </a:lnTo>
                  <a:lnTo>
                    <a:pt x="657441" y="2225855"/>
                  </a:lnTo>
                  <a:lnTo>
                    <a:pt x="0" y="15684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5" name="Freeform: Shape 24">
              <a:extLst>
                <a:ext uri="{FF2B5EF4-FFF2-40B4-BE49-F238E27FC236}">
                  <a16:creationId xmlns:a16="http://schemas.microsoft.com/office/drawing/2014/main" id="{B30080FD-986D-4386-ADD1-45E1382B8999}"/>
                </a:ext>
              </a:extLst>
            </p:cNvPr>
            <p:cNvSpPr/>
            <p:nvPr/>
          </p:nvSpPr>
          <p:spPr>
            <a:xfrm>
              <a:off x="11225814" y="4962244"/>
              <a:ext cx="966187" cy="1910262"/>
            </a:xfrm>
            <a:custGeom>
              <a:avLst/>
              <a:gdLst>
                <a:gd name="connsiteX0" fmla="*/ 966187 w 966187"/>
                <a:gd name="connsiteY0" fmla="*/ 0 h 1910262"/>
                <a:gd name="connsiteX1" fmla="*/ 966187 w 966187"/>
                <a:gd name="connsiteY1" fmla="*/ 1910262 h 1910262"/>
                <a:gd name="connsiteX2" fmla="*/ 944074 w 966187"/>
                <a:gd name="connsiteY2" fmla="*/ 1910262 h 1910262"/>
                <a:gd name="connsiteX3" fmla="*/ 0 w 966187"/>
                <a:gd name="connsiteY3" fmla="*/ 966187 h 1910262"/>
              </a:gdLst>
              <a:ahLst/>
              <a:cxnLst>
                <a:cxn ang="0">
                  <a:pos x="connsiteX0" y="connsiteY0"/>
                </a:cxn>
                <a:cxn ang="0">
                  <a:pos x="connsiteX1" y="connsiteY1"/>
                </a:cxn>
                <a:cxn ang="0">
                  <a:pos x="connsiteX2" y="connsiteY2"/>
                </a:cxn>
                <a:cxn ang="0">
                  <a:pos x="connsiteX3" y="connsiteY3"/>
                </a:cxn>
              </a:cxnLst>
              <a:rect l="l" t="t" r="r" b="b"/>
              <a:pathLst>
                <a:path w="966187" h="1910262">
                  <a:moveTo>
                    <a:pt x="966187" y="0"/>
                  </a:moveTo>
                  <a:lnTo>
                    <a:pt x="966187" y="1910262"/>
                  </a:lnTo>
                  <a:lnTo>
                    <a:pt x="944074" y="1910262"/>
                  </a:lnTo>
                  <a:lnTo>
                    <a:pt x="0" y="96618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6" name="Freeform: Shape 25">
              <a:extLst>
                <a:ext uri="{FF2B5EF4-FFF2-40B4-BE49-F238E27FC236}">
                  <a16:creationId xmlns:a16="http://schemas.microsoft.com/office/drawing/2014/main" id="{1273D6B9-E615-4E56-9BF5-B075B3214027}"/>
                </a:ext>
              </a:extLst>
            </p:cNvPr>
            <p:cNvSpPr/>
            <p:nvPr/>
          </p:nvSpPr>
          <p:spPr>
            <a:xfrm>
              <a:off x="11071822" y="4230791"/>
              <a:ext cx="1120179" cy="2240360"/>
            </a:xfrm>
            <a:custGeom>
              <a:avLst/>
              <a:gdLst>
                <a:gd name="connsiteX0" fmla="*/ 1120179 w 1120179"/>
                <a:gd name="connsiteY0" fmla="*/ 0 h 2240360"/>
                <a:gd name="connsiteX1" fmla="*/ 1120179 w 1120179"/>
                <a:gd name="connsiteY1" fmla="*/ 2240360 h 2240360"/>
                <a:gd name="connsiteX2" fmla="*/ 0 w 1120179"/>
                <a:gd name="connsiteY2" fmla="*/ 1120180 h 2240360"/>
              </a:gdLst>
              <a:ahLst/>
              <a:cxnLst>
                <a:cxn ang="0">
                  <a:pos x="connsiteX0" y="connsiteY0"/>
                </a:cxn>
                <a:cxn ang="0">
                  <a:pos x="connsiteX1" y="connsiteY1"/>
                </a:cxn>
                <a:cxn ang="0">
                  <a:pos x="connsiteX2" y="connsiteY2"/>
                </a:cxn>
              </a:cxnLst>
              <a:rect l="l" t="t" r="r" b="b"/>
              <a:pathLst>
                <a:path w="1120179" h="2240360">
                  <a:moveTo>
                    <a:pt x="1120179" y="0"/>
                  </a:moveTo>
                  <a:lnTo>
                    <a:pt x="1120179" y="2240360"/>
                  </a:lnTo>
                  <a:lnTo>
                    <a:pt x="0" y="112018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7" name="Freeform: Shape 26">
              <a:extLst>
                <a:ext uri="{FF2B5EF4-FFF2-40B4-BE49-F238E27FC236}">
                  <a16:creationId xmlns:a16="http://schemas.microsoft.com/office/drawing/2014/main" id="{D5EFB7B0-5BFD-48AF-82EC-3059199DBC42}"/>
                </a:ext>
              </a:extLst>
            </p:cNvPr>
            <p:cNvSpPr/>
            <p:nvPr/>
          </p:nvSpPr>
          <p:spPr>
            <a:xfrm>
              <a:off x="12015005" y="5751438"/>
              <a:ext cx="176995" cy="353990"/>
            </a:xfrm>
            <a:custGeom>
              <a:avLst/>
              <a:gdLst>
                <a:gd name="connsiteX0" fmla="*/ 176995 w 176995"/>
                <a:gd name="connsiteY0" fmla="*/ 0 h 353990"/>
                <a:gd name="connsiteX1" fmla="*/ 176995 w 176995"/>
                <a:gd name="connsiteY1" fmla="*/ 353990 h 353990"/>
                <a:gd name="connsiteX2" fmla="*/ 0 w 176995"/>
                <a:gd name="connsiteY2" fmla="*/ 176995 h 353990"/>
              </a:gdLst>
              <a:ahLst/>
              <a:cxnLst>
                <a:cxn ang="0">
                  <a:pos x="connsiteX0" y="connsiteY0"/>
                </a:cxn>
                <a:cxn ang="0">
                  <a:pos x="connsiteX1" y="connsiteY1"/>
                </a:cxn>
                <a:cxn ang="0">
                  <a:pos x="connsiteX2" y="connsiteY2"/>
                </a:cxn>
              </a:cxnLst>
              <a:rect l="l" t="t" r="r" b="b"/>
              <a:pathLst>
                <a:path w="176995" h="353990">
                  <a:moveTo>
                    <a:pt x="176995" y="0"/>
                  </a:moveTo>
                  <a:lnTo>
                    <a:pt x="176995" y="353990"/>
                  </a:lnTo>
                  <a:lnTo>
                    <a:pt x="0" y="17699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grpSp>
      <p:cxnSp>
        <p:nvCxnSpPr>
          <p:cNvPr id="28" name="Straight Connector 27">
            <a:extLst>
              <a:ext uri="{FF2B5EF4-FFF2-40B4-BE49-F238E27FC236}">
                <a16:creationId xmlns:a16="http://schemas.microsoft.com/office/drawing/2014/main" id="{302D4D14-4C5A-44EC-875D-8CCCE9C8A372}"/>
              </a:ext>
            </a:extLst>
          </p:cNvPr>
          <p:cNvCxnSpPr>
            <a:cxnSpLocks/>
          </p:cNvCxnSpPr>
          <p:nvPr userDrawn="1"/>
        </p:nvCxnSpPr>
        <p:spPr>
          <a:xfrm flipH="1">
            <a:off x="9005455" y="5076205"/>
            <a:ext cx="1788476" cy="1864308"/>
          </a:xfrm>
          <a:prstGeom prst="line">
            <a:avLst/>
          </a:prstGeom>
          <a:ln w="149225">
            <a:solidFill>
              <a:srgbClr val="5985B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A45DDD6-F0BF-4502-9B78-D6497B5E30F7}"/>
              </a:ext>
            </a:extLst>
          </p:cNvPr>
          <p:cNvCxnSpPr>
            <a:cxnSpLocks/>
          </p:cNvCxnSpPr>
          <p:nvPr userDrawn="1"/>
        </p:nvCxnSpPr>
        <p:spPr>
          <a:xfrm flipH="1">
            <a:off x="1105110" y="-263083"/>
            <a:ext cx="1649299" cy="1605734"/>
          </a:xfrm>
          <a:prstGeom prst="line">
            <a:avLst/>
          </a:prstGeom>
          <a:ln w="149225">
            <a:solidFill>
              <a:srgbClr val="5985B2"/>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EE00524B-9DB6-49B0-A71A-26159FA4BBDD}"/>
              </a:ext>
            </a:extLst>
          </p:cNvPr>
          <p:cNvSpPr/>
          <p:nvPr userDrawn="1"/>
        </p:nvSpPr>
        <p:spPr>
          <a:xfrm>
            <a:off x="2045182" y="-481614"/>
            <a:ext cx="1418454" cy="4370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4655A498-41BA-4955-BBA8-476485883D1D}"/>
              </a:ext>
            </a:extLst>
          </p:cNvPr>
          <p:cNvSpPr/>
          <p:nvPr userDrawn="1"/>
        </p:nvSpPr>
        <p:spPr>
          <a:xfrm>
            <a:off x="8340436" y="6900215"/>
            <a:ext cx="1191491" cy="68007"/>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 name="Picture 12" descr="A blue and green logo&#10;&#10;Description automatically generated">
            <a:extLst>
              <a:ext uri="{FF2B5EF4-FFF2-40B4-BE49-F238E27FC236}">
                <a16:creationId xmlns:a16="http://schemas.microsoft.com/office/drawing/2014/main" id="{E0107A4F-7331-39DB-2186-386003ED32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23548" y="1516663"/>
            <a:ext cx="4595874" cy="1585575"/>
          </a:xfrm>
          <a:prstGeom prst="rect">
            <a:avLst/>
          </a:prstGeom>
        </p:spPr>
      </p:pic>
    </p:spTree>
    <p:extLst>
      <p:ext uri="{BB962C8B-B14F-4D97-AF65-F5344CB8AC3E}">
        <p14:creationId xmlns:p14="http://schemas.microsoft.com/office/powerpoint/2010/main" val="33037003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D8D1019-4C29-473D-8C7F-8172FDE3F4DF}"/>
              </a:ext>
            </a:extLst>
          </p:cNvPr>
          <p:cNvSpPr>
            <a:spLocks noGrp="1"/>
          </p:cNvSpPr>
          <p:nvPr>
            <p:ph type="title"/>
          </p:nvPr>
        </p:nvSpPr>
        <p:spPr>
          <a:xfrm>
            <a:off x="838200" y="576596"/>
            <a:ext cx="10515600" cy="1094398"/>
          </a:xfrm>
        </p:spPr>
        <p:txBody>
          <a:bodyPr/>
          <a:lstStyle>
            <a:lvl1pPr algn="l">
              <a:defRPr b="1">
                <a:solidFill>
                  <a:srgbClr val="18406A"/>
                </a:solidFill>
              </a:defRPr>
            </a:lvl1pPr>
          </a:lstStyle>
          <a:p>
            <a:r>
              <a:rPr lang="en-US" dirty="0"/>
              <a:t>Click to edit Master title style</a:t>
            </a:r>
            <a:endParaRPr lang="en-GB" dirty="0"/>
          </a:p>
        </p:txBody>
      </p:sp>
      <p:sp>
        <p:nvSpPr>
          <p:cNvPr id="6" name="Content Placeholder 3">
            <a:extLst>
              <a:ext uri="{FF2B5EF4-FFF2-40B4-BE49-F238E27FC236}">
                <a16:creationId xmlns:a16="http://schemas.microsoft.com/office/drawing/2014/main" id="{EB718D6A-73B7-473E-83C4-5C7951266AFF}"/>
              </a:ext>
            </a:extLst>
          </p:cNvPr>
          <p:cNvSpPr>
            <a:spLocks noGrp="1"/>
          </p:cNvSpPr>
          <p:nvPr>
            <p:ph sz="half" idx="2"/>
          </p:nvPr>
        </p:nvSpPr>
        <p:spPr>
          <a:xfrm>
            <a:off x="838200" y="1877790"/>
            <a:ext cx="10515600" cy="412432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8" name="Straight Connector 7">
            <a:extLst>
              <a:ext uri="{FF2B5EF4-FFF2-40B4-BE49-F238E27FC236}">
                <a16:creationId xmlns:a16="http://schemas.microsoft.com/office/drawing/2014/main" id="{4B6C3B13-8364-4233-A469-CADE4ECC026D}"/>
              </a:ext>
            </a:extLst>
          </p:cNvPr>
          <p:cNvCxnSpPr>
            <a:cxnSpLocks/>
          </p:cNvCxnSpPr>
          <p:nvPr userDrawn="1"/>
        </p:nvCxnSpPr>
        <p:spPr>
          <a:xfrm>
            <a:off x="0" y="1636281"/>
            <a:ext cx="4572000" cy="0"/>
          </a:xfrm>
          <a:prstGeom prst="line">
            <a:avLst/>
          </a:prstGeom>
          <a:ln w="60325" cap="rnd">
            <a:solidFill>
              <a:srgbClr val="5985B2"/>
            </a:solidFill>
            <a:round/>
          </a:ln>
        </p:spPr>
        <p:style>
          <a:lnRef idx="1">
            <a:schemeClr val="accent1"/>
          </a:lnRef>
          <a:fillRef idx="0">
            <a:schemeClr val="accent1"/>
          </a:fillRef>
          <a:effectRef idx="0">
            <a:schemeClr val="accent1"/>
          </a:effectRef>
          <a:fontRef idx="minor">
            <a:schemeClr val="tx1"/>
          </a:fontRef>
        </p:style>
      </p:cxnSp>
      <p:sp>
        <p:nvSpPr>
          <p:cNvPr id="11" name="Footer Placeholder 10">
            <a:extLst>
              <a:ext uri="{FF2B5EF4-FFF2-40B4-BE49-F238E27FC236}">
                <a16:creationId xmlns:a16="http://schemas.microsoft.com/office/drawing/2014/main" id="{E7B51137-5682-D5EE-36A8-D47F76EFAE77}"/>
              </a:ext>
            </a:extLst>
          </p:cNvPr>
          <p:cNvSpPr>
            <a:spLocks noGrp="1"/>
          </p:cNvSpPr>
          <p:nvPr>
            <p:ph type="ftr" sz="quarter" idx="10"/>
          </p:nvPr>
        </p:nvSpPr>
        <p:spPr/>
        <p:txBody>
          <a:bodyPr/>
          <a:lstStyle/>
          <a:p>
            <a:endParaRPr lang="en-GB" dirty="0"/>
          </a:p>
        </p:txBody>
      </p:sp>
      <p:sp>
        <p:nvSpPr>
          <p:cNvPr id="12" name="Slide Number Placeholder 11">
            <a:extLst>
              <a:ext uri="{FF2B5EF4-FFF2-40B4-BE49-F238E27FC236}">
                <a16:creationId xmlns:a16="http://schemas.microsoft.com/office/drawing/2014/main" id="{FF018B28-4A99-42D3-780C-35C569A5F75C}"/>
              </a:ext>
            </a:extLst>
          </p:cNvPr>
          <p:cNvSpPr>
            <a:spLocks noGrp="1"/>
          </p:cNvSpPr>
          <p:nvPr>
            <p:ph type="sldNum" sz="quarter" idx="11"/>
          </p:nvPr>
        </p:nvSpPr>
        <p:spPr/>
        <p:txBody>
          <a:bodyPr/>
          <a:lstStyle/>
          <a:p>
            <a:fld id="{AE4E0892-332B-429A-A264-E77A112C599C}" type="slidenum">
              <a:rPr lang="en-US" smtClean="0"/>
              <a:pPr/>
              <a:t>‹#›</a:t>
            </a:fld>
            <a:endParaRPr lang="en-US" dirty="0"/>
          </a:p>
        </p:txBody>
      </p:sp>
    </p:spTree>
    <p:extLst>
      <p:ext uri="{BB962C8B-B14F-4D97-AF65-F5344CB8AC3E}">
        <p14:creationId xmlns:p14="http://schemas.microsoft.com/office/powerpoint/2010/main" val="1042968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p:bg>
      <p:bgPr>
        <a:solidFill>
          <a:schemeClr val="bg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8D4E338-50FF-4FC5-9FD3-6C6EA723BB16}"/>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FEE4B492-C740-4658-94FF-142A3EB80F3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104431F-2D73-4A03-83D6-727DC2867B06}"/>
              </a:ext>
            </a:extLst>
          </p:cNvPr>
          <p:cNvSpPr>
            <a:spLocks noGrp="1"/>
          </p:cNvSpPr>
          <p:nvPr>
            <p:ph type="sldNum" sz="quarter" idx="12"/>
          </p:nvPr>
        </p:nvSpPr>
        <p:spPr/>
        <p:txBody>
          <a:bodyPr/>
          <a:lstStyle/>
          <a:p>
            <a:fld id="{523AD30E-D14B-4ADB-B848-1EFC0ADE3CB8}" type="slidenum">
              <a:rPr lang="en-US" smtClean="0"/>
              <a:t>‹#›</a:t>
            </a:fld>
            <a:endParaRPr lang="en-US" dirty="0"/>
          </a:p>
        </p:txBody>
      </p:sp>
      <p:sp>
        <p:nvSpPr>
          <p:cNvPr id="6" name="Title 1">
            <a:extLst>
              <a:ext uri="{FF2B5EF4-FFF2-40B4-BE49-F238E27FC236}">
                <a16:creationId xmlns:a16="http://schemas.microsoft.com/office/drawing/2014/main" id="{58DC4507-2F22-4EC9-8611-3E2DB45DD75C}"/>
              </a:ext>
            </a:extLst>
          </p:cNvPr>
          <p:cNvSpPr>
            <a:spLocks noGrp="1"/>
          </p:cNvSpPr>
          <p:nvPr>
            <p:ph type="ctrTitle"/>
          </p:nvPr>
        </p:nvSpPr>
        <p:spPr>
          <a:xfrm>
            <a:off x="1056290" y="3265855"/>
            <a:ext cx="10079420" cy="1298459"/>
          </a:xfrm>
        </p:spPr>
        <p:txBody>
          <a:bodyPr anchor="b">
            <a:noAutofit/>
          </a:bodyPr>
          <a:lstStyle>
            <a:lvl1pPr algn="ctr">
              <a:defRPr sz="5400" b="1">
                <a:solidFill>
                  <a:srgbClr val="00A79D"/>
                </a:solidFill>
              </a:defRPr>
            </a:lvl1pPr>
          </a:lstStyle>
          <a:p>
            <a:r>
              <a:rPr lang="en-US" dirty="0"/>
              <a:t>Click to edit Master title style</a:t>
            </a:r>
            <a:endParaRPr lang="en-GB" dirty="0"/>
          </a:p>
        </p:txBody>
      </p:sp>
      <p:sp>
        <p:nvSpPr>
          <p:cNvPr id="7" name="Subtitle 2">
            <a:extLst>
              <a:ext uri="{FF2B5EF4-FFF2-40B4-BE49-F238E27FC236}">
                <a16:creationId xmlns:a16="http://schemas.microsoft.com/office/drawing/2014/main" id="{111FB95B-9E75-4256-AC50-FAAF34FF5223}"/>
              </a:ext>
            </a:extLst>
          </p:cNvPr>
          <p:cNvSpPr>
            <a:spLocks noGrp="1"/>
          </p:cNvSpPr>
          <p:nvPr>
            <p:ph type="subTitle" idx="1"/>
          </p:nvPr>
        </p:nvSpPr>
        <p:spPr>
          <a:xfrm>
            <a:off x="1547315" y="4613500"/>
            <a:ext cx="9097370" cy="1043600"/>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grpSp>
        <p:nvGrpSpPr>
          <p:cNvPr id="12" name="Group 11">
            <a:extLst>
              <a:ext uri="{FF2B5EF4-FFF2-40B4-BE49-F238E27FC236}">
                <a16:creationId xmlns:a16="http://schemas.microsoft.com/office/drawing/2014/main" id="{DAA72E3B-0628-4EEB-B0CB-8F987F2E8DA4}"/>
              </a:ext>
            </a:extLst>
          </p:cNvPr>
          <p:cNvGrpSpPr/>
          <p:nvPr userDrawn="1"/>
        </p:nvGrpSpPr>
        <p:grpSpPr>
          <a:xfrm>
            <a:off x="10217736" y="3476653"/>
            <a:ext cx="2016155" cy="3395853"/>
            <a:chOff x="10623586" y="4230791"/>
            <a:chExt cx="1568415" cy="2641715"/>
          </a:xfrm>
          <a:solidFill>
            <a:srgbClr val="93C8C4">
              <a:alpha val="24706"/>
            </a:srgbClr>
          </a:solidFill>
        </p:grpSpPr>
        <p:sp>
          <p:nvSpPr>
            <p:cNvPr id="14" name="Freeform: Shape 13">
              <a:extLst>
                <a:ext uri="{FF2B5EF4-FFF2-40B4-BE49-F238E27FC236}">
                  <a16:creationId xmlns:a16="http://schemas.microsoft.com/office/drawing/2014/main" id="{5CA11250-0042-4CA0-B1E6-E9BB99FB0844}"/>
                </a:ext>
              </a:extLst>
            </p:cNvPr>
            <p:cNvSpPr/>
            <p:nvPr/>
          </p:nvSpPr>
          <p:spPr>
            <a:xfrm>
              <a:off x="11071822" y="4230791"/>
              <a:ext cx="1120179" cy="2240360"/>
            </a:xfrm>
            <a:custGeom>
              <a:avLst/>
              <a:gdLst>
                <a:gd name="connsiteX0" fmla="*/ 1120179 w 1120179"/>
                <a:gd name="connsiteY0" fmla="*/ 0 h 2240360"/>
                <a:gd name="connsiteX1" fmla="*/ 1120179 w 1120179"/>
                <a:gd name="connsiteY1" fmla="*/ 2240360 h 2240360"/>
                <a:gd name="connsiteX2" fmla="*/ 0 w 1120179"/>
                <a:gd name="connsiteY2" fmla="*/ 1120180 h 2240360"/>
              </a:gdLst>
              <a:ahLst/>
              <a:cxnLst>
                <a:cxn ang="0">
                  <a:pos x="connsiteX0" y="connsiteY0"/>
                </a:cxn>
                <a:cxn ang="0">
                  <a:pos x="connsiteX1" y="connsiteY1"/>
                </a:cxn>
                <a:cxn ang="0">
                  <a:pos x="connsiteX2" y="connsiteY2"/>
                </a:cxn>
              </a:cxnLst>
              <a:rect l="l" t="t" r="r" b="b"/>
              <a:pathLst>
                <a:path w="1120179" h="2240360">
                  <a:moveTo>
                    <a:pt x="1120179" y="0"/>
                  </a:moveTo>
                  <a:lnTo>
                    <a:pt x="1120179" y="2240360"/>
                  </a:lnTo>
                  <a:lnTo>
                    <a:pt x="0" y="112018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5" name="Freeform: Shape 14">
              <a:extLst>
                <a:ext uri="{FF2B5EF4-FFF2-40B4-BE49-F238E27FC236}">
                  <a16:creationId xmlns:a16="http://schemas.microsoft.com/office/drawing/2014/main" id="{A53F273C-5F6B-41FA-9CA9-557402BB675A}"/>
                </a:ext>
              </a:extLst>
            </p:cNvPr>
            <p:cNvSpPr/>
            <p:nvPr/>
          </p:nvSpPr>
          <p:spPr>
            <a:xfrm>
              <a:off x="10623586" y="4632146"/>
              <a:ext cx="1568414" cy="2225855"/>
            </a:xfrm>
            <a:custGeom>
              <a:avLst/>
              <a:gdLst>
                <a:gd name="connsiteX0" fmla="*/ 1568414 w 1568414"/>
                <a:gd name="connsiteY0" fmla="*/ 0 h 2225855"/>
                <a:gd name="connsiteX1" fmla="*/ 1568414 w 1568414"/>
                <a:gd name="connsiteY1" fmla="*/ 2225855 h 2225855"/>
                <a:gd name="connsiteX2" fmla="*/ 657441 w 1568414"/>
                <a:gd name="connsiteY2" fmla="*/ 2225855 h 2225855"/>
                <a:gd name="connsiteX3" fmla="*/ 0 w 1568414"/>
                <a:gd name="connsiteY3" fmla="*/ 1568414 h 2225855"/>
              </a:gdLst>
              <a:ahLst/>
              <a:cxnLst>
                <a:cxn ang="0">
                  <a:pos x="connsiteX0" y="connsiteY0"/>
                </a:cxn>
                <a:cxn ang="0">
                  <a:pos x="connsiteX1" y="connsiteY1"/>
                </a:cxn>
                <a:cxn ang="0">
                  <a:pos x="connsiteX2" y="connsiteY2"/>
                </a:cxn>
                <a:cxn ang="0">
                  <a:pos x="connsiteX3" y="connsiteY3"/>
                </a:cxn>
              </a:cxnLst>
              <a:rect l="l" t="t" r="r" b="b"/>
              <a:pathLst>
                <a:path w="1568414" h="2225855">
                  <a:moveTo>
                    <a:pt x="1568414" y="0"/>
                  </a:moveTo>
                  <a:lnTo>
                    <a:pt x="1568414" y="2225855"/>
                  </a:lnTo>
                  <a:lnTo>
                    <a:pt x="657441" y="2225855"/>
                  </a:lnTo>
                  <a:lnTo>
                    <a:pt x="0" y="15684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6" name="Freeform: Shape 15">
              <a:extLst>
                <a:ext uri="{FF2B5EF4-FFF2-40B4-BE49-F238E27FC236}">
                  <a16:creationId xmlns:a16="http://schemas.microsoft.com/office/drawing/2014/main" id="{ACF01270-65BD-4233-A0AB-52F5E3F0FF80}"/>
                </a:ext>
              </a:extLst>
            </p:cNvPr>
            <p:cNvSpPr/>
            <p:nvPr/>
          </p:nvSpPr>
          <p:spPr>
            <a:xfrm>
              <a:off x="11225814" y="4962244"/>
              <a:ext cx="966187" cy="1910262"/>
            </a:xfrm>
            <a:custGeom>
              <a:avLst/>
              <a:gdLst>
                <a:gd name="connsiteX0" fmla="*/ 966187 w 966187"/>
                <a:gd name="connsiteY0" fmla="*/ 0 h 1910262"/>
                <a:gd name="connsiteX1" fmla="*/ 966187 w 966187"/>
                <a:gd name="connsiteY1" fmla="*/ 1910262 h 1910262"/>
                <a:gd name="connsiteX2" fmla="*/ 944074 w 966187"/>
                <a:gd name="connsiteY2" fmla="*/ 1910262 h 1910262"/>
                <a:gd name="connsiteX3" fmla="*/ 0 w 966187"/>
                <a:gd name="connsiteY3" fmla="*/ 966187 h 1910262"/>
              </a:gdLst>
              <a:ahLst/>
              <a:cxnLst>
                <a:cxn ang="0">
                  <a:pos x="connsiteX0" y="connsiteY0"/>
                </a:cxn>
                <a:cxn ang="0">
                  <a:pos x="connsiteX1" y="connsiteY1"/>
                </a:cxn>
                <a:cxn ang="0">
                  <a:pos x="connsiteX2" y="connsiteY2"/>
                </a:cxn>
                <a:cxn ang="0">
                  <a:pos x="connsiteX3" y="connsiteY3"/>
                </a:cxn>
              </a:cxnLst>
              <a:rect l="l" t="t" r="r" b="b"/>
              <a:pathLst>
                <a:path w="966187" h="1910262">
                  <a:moveTo>
                    <a:pt x="966187" y="0"/>
                  </a:moveTo>
                  <a:lnTo>
                    <a:pt x="966187" y="1910262"/>
                  </a:lnTo>
                  <a:lnTo>
                    <a:pt x="944074" y="1910262"/>
                  </a:lnTo>
                  <a:lnTo>
                    <a:pt x="0" y="96618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7" name="Freeform: Shape 16">
              <a:extLst>
                <a:ext uri="{FF2B5EF4-FFF2-40B4-BE49-F238E27FC236}">
                  <a16:creationId xmlns:a16="http://schemas.microsoft.com/office/drawing/2014/main" id="{39D2311C-E313-47FE-BC04-FDD8EAF52333}"/>
                </a:ext>
              </a:extLst>
            </p:cNvPr>
            <p:cNvSpPr/>
            <p:nvPr/>
          </p:nvSpPr>
          <p:spPr>
            <a:xfrm>
              <a:off x="12015005" y="5751438"/>
              <a:ext cx="176995" cy="353990"/>
            </a:xfrm>
            <a:custGeom>
              <a:avLst/>
              <a:gdLst>
                <a:gd name="connsiteX0" fmla="*/ 176995 w 176995"/>
                <a:gd name="connsiteY0" fmla="*/ 0 h 353990"/>
                <a:gd name="connsiteX1" fmla="*/ 176995 w 176995"/>
                <a:gd name="connsiteY1" fmla="*/ 353990 h 353990"/>
                <a:gd name="connsiteX2" fmla="*/ 0 w 176995"/>
                <a:gd name="connsiteY2" fmla="*/ 176995 h 353990"/>
              </a:gdLst>
              <a:ahLst/>
              <a:cxnLst>
                <a:cxn ang="0">
                  <a:pos x="connsiteX0" y="connsiteY0"/>
                </a:cxn>
                <a:cxn ang="0">
                  <a:pos x="connsiteX1" y="connsiteY1"/>
                </a:cxn>
                <a:cxn ang="0">
                  <a:pos x="connsiteX2" y="connsiteY2"/>
                </a:cxn>
              </a:cxnLst>
              <a:rect l="l" t="t" r="r" b="b"/>
              <a:pathLst>
                <a:path w="176995" h="353990">
                  <a:moveTo>
                    <a:pt x="176995" y="0"/>
                  </a:moveTo>
                  <a:lnTo>
                    <a:pt x="176995" y="353990"/>
                  </a:lnTo>
                  <a:lnTo>
                    <a:pt x="0" y="17699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grpSp>
      <p:grpSp>
        <p:nvGrpSpPr>
          <p:cNvPr id="18" name="Group 17">
            <a:extLst>
              <a:ext uri="{FF2B5EF4-FFF2-40B4-BE49-F238E27FC236}">
                <a16:creationId xmlns:a16="http://schemas.microsoft.com/office/drawing/2014/main" id="{88A0E4D7-AC5A-4FE7-AB00-337ED68F0958}"/>
              </a:ext>
            </a:extLst>
          </p:cNvPr>
          <p:cNvGrpSpPr/>
          <p:nvPr userDrawn="1"/>
        </p:nvGrpSpPr>
        <p:grpSpPr>
          <a:xfrm>
            <a:off x="10642938" y="4230791"/>
            <a:ext cx="1568415" cy="2641715"/>
            <a:chOff x="10623586" y="4230791"/>
            <a:chExt cx="1568415" cy="2641715"/>
          </a:xfrm>
          <a:solidFill>
            <a:srgbClr val="93C8C4">
              <a:alpha val="24706"/>
            </a:srgbClr>
          </a:solidFill>
        </p:grpSpPr>
        <p:sp>
          <p:nvSpPr>
            <p:cNvPr id="19" name="Freeform: Shape 18">
              <a:extLst>
                <a:ext uri="{FF2B5EF4-FFF2-40B4-BE49-F238E27FC236}">
                  <a16:creationId xmlns:a16="http://schemas.microsoft.com/office/drawing/2014/main" id="{09EFC029-7C71-4DB4-A821-DE86B4FF6526}"/>
                </a:ext>
              </a:extLst>
            </p:cNvPr>
            <p:cNvSpPr/>
            <p:nvPr/>
          </p:nvSpPr>
          <p:spPr>
            <a:xfrm>
              <a:off x="10623586" y="4632146"/>
              <a:ext cx="1568414" cy="2225855"/>
            </a:xfrm>
            <a:custGeom>
              <a:avLst/>
              <a:gdLst>
                <a:gd name="connsiteX0" fmla="*/ 1568414 w 1568414"/>
                <a:gd name="connsiteY0" fmla="*/ 0 h 2225855"/>
                <a:gd name="connsiteX1" fmla="*/ 1568414 w 1568414"/>
                <a:gd name="connsiteY1" fmla="*/ 2225855 h 2225855"/>
                <a:gd name="connsiteX2" fmla="*/ 657441 w 1568414"/>
                <a:gd name="connsiteY2" fmla="*/ 2225855 h 2225855"/>
                <a:gd name="connsiteX3" fmla="*/ 0 w 1568414"/>
                <a:gd name="connsiteY3" fmla="*/ 1568414 h 2225855"/>
              </a:gdLst>
              <a:ahLst/>
              <a:cxnLst>
                <a:cxn ang="0">
                  <a:pos x="connsiteX0" y="connsiteY0"/>
                </a:cxn>
                <a:cxn ang="0">
                  <a:pos x="connsiteX1" y="connsiteY1"/>
                </a:cxn>
                <a:cxn ang="0">
                  <a:pos x="connsiteX2" y="connsiteY2"/>
                </a:cxn>
                <a:cxn ang="0">
                  <a:pos x="connsiteX3" y="connsiteY3"/>
                </a:cxn>
              </a:cxnLst>
              <a:rect l="l" t="t" r="r" b="b"/>
              <a:pathLst>
                <a:path w="1568414" h="2225855">
                  <a:moveTo>
                    <a:pt x="1568414" y="0"/>
                  </a:moveTo>
                  <a:lnTo>
                    <a:pt x="1568414" y="2225855"/>
                  </a:lnTo>
                  <a:lnTo>
                    <a:pt x="657441" y="2225855"/>
                  </a:lnTo>
                  <a:lnTo>
                    <a:pt x="0" y="15684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0" name="Freeform: Shape 19">
              <a:extLst>
                <a:ext uri="{FF2B5EF4-FFF2-40B4-BE49-F238E27FC236}">
                  <a16:creationId xmlns:a16="http://schemas.microsoft.com/office/drawing/2014/main" id="{6B0832D2-E2E7-4ED1-8594-9FC8AB697912}"/>
                </a:ext>
              </a:extLst>
            </p:cNvPr>
            <p:cNvSpPr/>
            <p:nvPr/>
          </p:nvSpPr>
          <p:spPr>
            <a:xfrm>
              <a:off x="11225814" y="4962244"/>
              <a:ext cx="966187" cy="1910262"/>
            </a:xfrm>
            <a:custGeom>
              <a:avLst/>
              <a:gdLst>
                <a:gd name="connsiteX0" fmla="*/ 966187 w 966187"/>
                <a:gd name="connsiteY0" fmla="*/ 0 h 1910262"/>
                <a:gd name="connsiteX1" fmla="*/ 966187 w 966187"/>
                <a:gd name="connsiteY1" fmla="*/ 1910262 h 1910262"/>
                <a:gd name="connsiteX2" fmla="*/ 944074 w 966187"/>
                <a:gd name="connsiteY2" fmla="*/ 1910262 h 1910262"/>
                <a:gd name="connsiteX3" fmla="*/ 0 w 966187"/>
                <a:gd name="connsiteY3" fmla="*/ 966187 h 1910262"/>
              </a:gdLst>
              <a:ahLst/>
              <a:cxnLst>
                <a:cxn ang="0">
                  <a:pos x="connsiteX0" y="connsiteY0"/>
                </a:cxn>
                <a:cxn ang="0">
                  <a:pos x="connsiteX1" y="connsiteY1"/>
                </a:cxn>
                <a:cxn ang="0">
                  <a:pos x="connsiteX2" y="connsiteY2"/>
                </a:cxn>
                <a:cxn ang="0">
                  <a:pos x="connsiteX3" y="connsiteY3"/>
                </a:cxn>
              </a:cxnLst>
              <a:rect l="l" t="t" r="r" b="b"/>
              <a:pathLst>
                <a:path w="966187" h="1910262">
                  <a:moveTo>
                    <a:pt x="966187" y="0"/>
                  </a:moveTo>
                  <a:lnTo>
                    <a:pt x="966187" y="1910262"/>
                  </a:lnTo>
                  <a:lnTo>
                    <a:pt x="944074" y="1910262"/>
                  </a:lnTo>
                  <a:lnTo>
                    <a:pt x="0" y="96618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1" name="Freeform: Shape 20">
              <a:extLst>
                <a:ext uri="{FF2B5EF4-FFF2-40B4-BE49-F238E27FC236}">
                  <a16:creationId xmlns:a16="http://schemas.microsoft.com/office/drawing/2014/main" id="{517EE9CF-8B8B-45A0-8CA1-66F5B927D79F}"/>
                </a:ext>
              </a:extLst>
            </p:cNvPr>
            <p:cNvSpPr/>
            <p:nvPr/>
          </p:nvSpPr>
          <p:spPr>
            <a:xfrm>
              <a:off x="11071822" y="4230791"/>
              <a:ext cx="1120179" cy="2240360"/>
            </a:xfrm>
            <a:custGeom>
              <a:avLst/>
              <a:gdLst>
                <a:gd name="connsiteX0" fmla="*/ 1120179 w 1120179"/>
                <a:gd name="connsiteY0" fmla="*/ 0 h 2240360"/>
                <a:gd name="connsiteX1" fmla="*/ 1120179 w 1120179"/>
                <a:gd name="connsiteY1" fmla="*/ 2240360 h 2240360"/>
                <a:gd name="connsiteX2" fmla="*/ 0 w 1120179"/>
                <a:gd name="connsiteY2" fmla="*/ 1120180 h 2240360"/>
              </a:gdLst>
              <a:ahLst/>
              <a:cxnLst>
                <a:cxn ang="0">
                  <a:pos x="connsiteX0" y="connsiteY0"/>
                </a:cxn>
                <a:cxn ang="0">
                  <a:pos x="connsiteX1" y="connsiteY1"/>
                </a:cxn>
                <a:cxn ang="0">
                  <a:pos x="connsiteX2" y="connsiteY2"/>
                </a:cxn>
              </a:cxnLst>
              <a:rect l="l" t="t" r="r" b="b"/>
              <a:pathLst>
                <a:path w="1120179" h="2240360">
                  <a:moveTo>
                    <a:pt x="1120179" y="0"/>
                  </a:moveTo>
                  <a:lnTo>
                    <a:pt x="1120179" y="2240360"/>
                  </a:lnTo>
                  <a:lnTo>
                    <a:pt x="0" y="112018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2" name="Freeform: Shape 21">
              <a:extLst>
                <a:ext uri="{FF2B5EF4-FFF2-40B4-BE49-F238E27FC236}">
                  <a16:creationId xmlns:a16="http://schemas.microsoft.com/office/drawing/2014/main" id="{D124C51F-7446-4735-BB24-D7902D34E6F1}"/>
                </a:ext>
              </a:extLst>
            </p:cNvPr>
            <p:cNvSpPr/>
            <p:nvPr/>
          </p:nvSpPr>
          <p:spPr>
            <a:xfrm>
              <a:off x="12015005" y="5751438"/>
              <a:ext cx="176995" cy="353990"/>
            </a:xfrm>
            <a:custGeom>
              <a:avLst/>
              <a:gdLst>
                <a:gd name="connsiteX0" fmla="*/ 176995 w 176995"/>
                <a:gd name="connsiteY0" fmla="*/ 0 h 353990"/>
                <a:gd name="connsiteX1" fmla="*/ 176995 w 176995"/>
                <a:gd name="connsiteY1" fmla="*/ 353990 h 353990"/>
                <a:gd name="connsiteX2" fmla="*/ 0 w 176995"/>
                <a:gd name="connsiteY2" fmla="*/ 176995 h 353990"/>
              </a:gdLst>
              <a:ahLst/>
              <a:cxnLst>
                <a:cxn ang="0">
                  <a:pos x="connsiteX0" y="connsiteY0"/>
                </a:cxn>
                <a:cxn ang="0">
                  <a:pos x="connsiteX1" y="connsiteY1"/>
                </a:cxn>
                <a:cxn ang="0">
                  <a:pos x="connsiteX2" y="connsiteY2"/>
                </a:cxn>
              </a:cxnLst>
              <a:rect l="l" t="t" r="r" b="b"/>
              <a:pathLst>
                <a:path w="176995" h="353990">
                  <a:moveTo>
                    <a:pt x="176995" y="0"/>
                  </a:moveTo>
                  <a:lnTo>
                    <a:pt x="176995" y="353990"/>
                  </a:lnTo>
                  <a:lnTo>
                    <a:pt x="0" y="17699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grpSp>
      <p:grpSp>
        <p:nvGrpSpPr>
          <p:cNvPr id="23" name="Group 22">
            <a:extLst>
              <a:ext uri="{FF2B5EF4-FFF2-40B4-BE49-F238E27FC236}">
                <a16:creationId xmlns:a16="http://schemas.microsoft.com/office/drawing/2014/main" id="{664F1B82-C1D1-470D-85A3-763FC9279376}"/>
              </a:ext>
            </a:extLst>
          </p:cNvPr>
          <p:cNvGrpSpPr/>
          <p:nvPr userDrawn="1"/>
        </p:nvGrpSpPr>
        <p:grpSpPr>
          <a:xfrm flipH="1" flipV="1">
            <a:off x="0" y="-44551"/>
            <a:ext cx="1547315" cy="2606176"/>
            <a:chOff x="10623586" y="4230791"/>
            <a:chExt cx="1568415" cy="2641715"/>
          </a:xfrm>
          <a:solidFill>
            <a:srgbClr val="93C8C4">
              <a:alpha val="25098"/>
            </a:srgbClr>
          </a:solidFill>
        </p:grpSpPr>
        <p:sp>
          <p:nvSpPr>
            <p:cNvPr id="24" name="Freeform: Shape 23">
              <a:extLst>
                <a:ext uri="{FF2B5EF4-FFF2-40B4-BE49-F238E27FC236}">
                  <a16:creationId xmlns:a16="http://schemas.microsoft.com/office/drawing/2014/main" id="{C952287A-42CE-4DE3-B958-2899AE122A39}"/>
                </a:ext>
              </a:extLst>
            </p:cNvPr>
            <p:cNvSpPr/>
            <p:nvPr/>
          </p:nvSpPr>
          <p:spPr>
            <a:xfrm>
              <a:off x="10623586" y="4632146"/>
              <a:ext cx="1568414" cy="2225855"/>
            </a:xfrm>
            <a:custGeom>
              <a:avLst/>
              <a:gdLst>
                <a:gd name="connsiteX0" fmla="*/ 1568414 w 1568414"/>
                <a:gd name="connsiteY0" fmla="*/ 0 h 2225855"/>
                <a:gd name="connsiteX1" fmla="*/ 1568414 w 1568414"/>
                <a:gd name="connsiteY1" fmla="*/ 2225855 h 2225855"/>
                <a:gd name="connsiteX2" fmla="*/ 657441 w 1568414"/>
                <a:gd name="connsiteY2" fmla="*/ 2225855 h 2225855"/>
                <a:gd name="connsiteX3" fmla="*/ 0 w 1568414"/>
                <a:gd name="connsiteY3" fmla="*/ 1568414 h 2225855"/>
              </a:gdLst>
              <a:ahLst/>
              <a:cxnLst>
                <a:cxn ang="0">
                  <a:pos x="connsiteX0" y="connsiteY0"/>
                </a:cxn>
                <a:cxn ang="0">
                  <a:pos x="connsiteX1" y="connsiteY1"/>
                </a:cxn>
                <a:cxn ang="0">
                  <a:pos x="connsiteX2" y="connsiteY2"/>
                </a:cxn>
                <a:cxn ang="0">
                  <a:pos x="connsiteX3" y="connsiteY3"/>
                </a:cxn>
              </a:cxnLst>
              <a:rect l="l" t="t" r="r" b="b"/>
              <a:pathLst>
                <a:path w="1568414" h="2225855">
                  <a:moveTo>
                    <a:pt x="1568414" y="0"/>
                  </a:moveTo>
                  <a:lnTo>
                    <a:pt x="1568414" y="2225855"/>
                  </a:lnTo>
                  <a:lnTo>
                    <a:pt x="657441" y="2225855"/>
                  </a:lnTo>
                  <a:lnTo>
                    <a:pt x="0" y="15684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5" name="Freeform: Shape 24">
              <a:extLst>
                <a:ext uri="{FF2B5EF4-FFF2-40B4-BE49-F238E27FC236}">
                  <a16:creationId xmlns:a16="http://schemas.microsoft.com/office/drawing/2014/main" id="{B30080FD-986D-4386-ADD1-45E1382B8999}"/>
                </a:ext>
              </a:extLst>
            </p:cNvPr>
            <p:cNvSpPr/>
            <p:nvPr/>
          </p:nvSpPr>
          <p:spPr>
            <a:xfrm>
              <a:off x="11225814" y="4962244"/>
              <a:ext cx="966187" cy="1910262"/>
            </a:xfrm>
            <a:custGeom>
              <a:avLst/>
              <a:gdLst>
                <a:gd name="connsiteX0" fmla="*/ 966187 w 966187"/>
                <a:gd name="connsiteY0" fmla="*/ 0 h 1910262"/>
                <a:gd name="connsiteX1" fmla="*/ 966187 w 966187"/>
                <a:gd name="connsiteY1" fmla="*/ 1910262 h 1910262"/>
                <a:gd name="connsiteX2" fmla="*/ 944074 w 966187"/>
                <a:gd name="connsiteY2" fmla="*/ 1910262 h 1910262"/>
                <a:gd name="connsiteX3" fmla="*/ 0 w 966187"/>
                <a:gd name="connsiteY3" fmla="*/ 966187 h 1910262"/>
              </a:gdLst>
              <a:ahLst/>
              <a:cxnLst>
                <a:cxn ang="0">
                  <a:pos x="connsiteX0" y="connsiteY0"/>
                </a:cxn>
                <a:cxn ang="0">
                  <a:pos x="connsiteX1" y="connsiteY1"/>
                </a:cxn>
                <a:cxn ang="0">
                  <a:pos x="connsiteX2" y="connsiteY2"/>
                </a:cxn>
                <a:cxn ang="0">
                  <a:pos x="connsiteX3" y="connsiteY3"/>
                </a:cxn>
              </a:cxnLst>
              <a:rect l="l" t="t" r="r" b="b"/>
              <a:pathLst>
                <a:path w="966187" h="1910262">
                  <a:moveTo>
                    <a:pt x="966187" y="0"/>
                  </a:moveTo>
                  <a:lnTo>
                    <a:pt x="966187" y="1910262"/>
                  </a:lnTo>
                  <a:lnTo>
                    <a:pt x="944074" y="1910262"/>
                  </a:lnTo>
                  <a:lnTo>
                    <a:pt x="0" y="96618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6" name="Freeform: Shape 25">
              <a:extLst>
                <a:ext uri="{FF2B5EF4-FFF2-40B4-BE49-F238E27FC236}">
                  <a16:creationId xmlns:a16="http://schemas.microsoft.com/office/drawing/2014/main" id="{1273D6B9-E615-4E56-9BF5-B075B3214027}"/>
                </a:ext>
              </a:extLst>
            </p:cNvPr>
            <p:cNvSpPr/>
            <p:nvPr/>
          </p:nvSpPr>
          <p:spPr>
            <a:xfrm>
              <a:off x="11071822" y="4230791"/>
              <a:ext cx="1120179" cy="2240360"/>
            </a:xfrm>
            <a:custGeom>
              <a:avLst/>
              <a:gdLst>
                <a:gd name="connsiteX0" fmla="*/ 1120179 w 1120179"/>
                <a:gd name="connsiteY0" fmla="*/ 0 h 2240360"/>
                <a:gd name="connsiteX1" fmla="*/ 1120179 w 1120179"/>
                <a:gd name="connsiteY1" fmla="*/ 2240360 h 2240360"/>
                <a:gd name="connsiteX2" fmla="*/ 0 w 1120179"/>
                <a:gd name="connsiteY2" fmla="*/ 1120180 h 2240360"/>
              </a:gdLst>
              <a:ahLst/>
              <a:cxnLst>
                <a:cxn ang="0">
                  <a:pos x="connsiteX0" y="connsiteY0"/>
                </a:cxn>
                <a:cxn ang="0">
                  <a:pos x="connsiteX1" y="connsiteY1"/>
                </a:cxn>
                <a:cxn ang="0">
                  <a:pos x="connsiteX2" y="connsiteY2"/>
                </a:cxn>
              </a:cxnLst>
              <a:rect l="l" t="t" r="r" b="b"/>
              <a:pathLst>
                <a:path w="1120179" h="2240360">
                  <a:moveTo>
                    <a:pt x="1120179" y="0"/>
                  </a:moveTo>
                  <a:lnTo>
                    <a:pt x="1120179" y="2240360"/>
                  </a:lnTo>
                  <a:lnTo>
                    <a:pt x="0" y="112018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7" name="Freeform: Shape 26">
              <a:extLst>
                <a:ext uri="{FF2B5EF4-FFF2-40B4-BE49-F238E27FC236}">
                  <a16:creationId xmlns:a16="http://schemas.microsoft.com/office/drawing/2014/main" id="{D5EFB7B0-5BFD-48AF-82EC-3059199DBC42}"/>
                </a:ext>
              </a:extLst>
            </p:cNvPr>
            <p:cNvSpPr/>
            <p:nvPr/>
          </p:nvSpPr>
          <p:spPr>
            <a:xfrm>
              <a:off x="12015005" y="5751438"/>
              <a:ext cx="176995" cy="353990"/>
            </a:xfrm>
            <a:custGeom>
              <a:avLst/>
              <a:gdLst>
                <a:gd name="connsiteX0" fmla="*/ 176995 w 176995"/>
                <a:gd name="connsiteY0" fmla="*/ 0 h 353990"/>
                <a:gd name="connsiteX1" fmla="*/ 176995 w 176995"/>
                <a:gd name="connsiteY1" fmla="*/ 353990 h 353990"/>
                <a:gd name="connsiteX2" fmla="*/ 0 w 176995"/>
                <a:gd name="connsiteY2" fmla="*/ 176995 h 353990"/>
              </a:gdLst>
              <a:ahLst/>
              <a:cxnLst>
                <a:cxn ang="0">
                  <a:pos x="connsiteX0" y="connsiteY0"/>
                </a:cxn>
                <a:cxn ang="0">
                  <a:pos x="connsiteX1" y="connsiteY1"/>
                </a:cxn>
                <a:cxn ang="0">
                  <a:pos x="connsiteX2" y="connsiteY2"/>
                </a:cxn>
              </a:cxnLst>
              <a:rect l="l" t="t" r="r" b="b"/>
              <a:pathLst>
                <a:path w="176995" h="353990">
                  <a:moveTo>
                    <a:pt x="176995" y="0"/>
                  </a:moveTo>
                  <a:lnTo>
                    <a:pt x="176995" y="353990"/>
                  </a:lnTo>
                  <a:lnTo>
                    <a:pt x="0" y="17699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grpSp>
      <p:cxnSp>
        <p:nvCxnSpPr>
          <p:cNvPr id="28" name="Straight Connector 27">
            <a:extLst>
              <a:ext uri="{FF2B5EF4-FFF2-40B4-BE49-F238E27FC236}">
                <a16:creationId xmlns:a16="http://schemas.microsoft.com/office/drawing/2014/main" id="{302D4D14-4C5A-44EC-875D-8CCCE9C8A372}"/>
              </a:ext>
            </a:extLst>
          </p:cNvPr>
          <p:cNvCxnSpPr>
            <a:cxnSpLocks/>
          </p:cNvCxnSpPr>
          <p:nvPr userDrawn="1"/>
        </p:nvCxnSpPr>
        <p:spPr>
          <a:xfrm flipH="1">
            <a:off x="9005455" y="5076205"/>
            <a:ext cx="1788476" cy="1864308"/>
          </a:xfrm>
          <a:prstGeom prst="line">
            <a:avLst/>
          </a:prstGeom>
          <a:ln w="149225">
            <a:solidFill>
              <a:srgbClr val="93C8C4"/>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A45DDD6-F0BF-4502-9B78-D6497B5E30F7}"/>
              </a:ext>
            </a:extLst>
          </p:cNvPr>
          <p:cNvCxnSpPr>
            <a:cxnSpLocks/>
          </p:cNvCxnSpPr>
          <p:nvPr userDrawn="1"/>
        </p:nvCxnSpPr>
        <p:spPr>
          <a:xfrm flipH="1">
            <a:off x="1105110" y="-263083"/>
            <a:ext cx="1649299" cy="1605734"/>
          </a:xfrm>
          <a:prstGeom prst="line">
            <a:avLst/>
          </a:prstGeom>
          <a:ln w="149225">
            <a:solidFill>
              <a:srgbClr val="93C8C4"/>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EE00524B-9DB6-49B0-A71A-26159FA4BBDD}"/>
              </a:ext>
            </a:extLst>
          </p:cNvPr>
          <p:cNvSpPr/>
          <p:nvPr userDrawn="1"/>
        </p:nvSpPr>
        <p:spPr>
          <a:xfrm>
            <a:off x="2045182" y="-481614"/>
            <a:ext cx="1418454" cy="4370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4655A498-41BA-4955-BBA8-476485883D1D}"/>
              </a:ext>
            </a:extLst>
          </p:cNvPr>
          <p:cNvSpPr/>
          <p:nvPr userDrawn="1"/>
        </p:nvSpPr>
        <p:spPr>
          <a:xfrm>
            <a:off x="8340436" y="6900215"/>
            <a:ext cx="1191491" cy="68007"/>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 name="Picture 12" descr="A blue and green logo&#10;&#10;Description automatically generated">
            <a:extLst>
              <a:ext uri="{FF2B5EF4-FFF2-40B4-BE49-F238E27FC236}">
                <a16:creationId xmlns:a16="http://schemas.microsoft.com/office/drawing/2014/main" id="{E0107A4F-7331-39DB-2186-386003ED32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43129" y="1527013"/>
            <a:ext cx="4505741" cy="1554480"/>
          </a:xfrm>
          <a:prstGeom prst="rect">
            <a:avLst/>
          </a:prstGeom>
        </p:spPr>
      </p:pic>
    </p:spTree>
    <p:extLst>
      <p:ext uri="{BB962C8B-B14F-4D97-AF65-F5344CB8AC3E}">
        <p14:creationId xmlns:p14="http://schemas.microsoft.com/office/powerpoint/2010/main" val="29280392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Blank">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D8D1019-4C29-473D-8C7F-8172FDE3F4DF}"/>
              </a:ext>
            </a:extLst>
          </p:cNvPr>
          <p:cNvSpPr>
            <a:spLocks noGrp="1"/>
          </p:cNvSpPr>
          <p:nvPr>
            <p:ph type="title"/>
          </p:nvPr>
        </p:nvSpPr>
        <p:spPr>
          <a:xfrm>
            <a:off x="838200" y="576596"/>
            <a:ext cx="10515600" cy="1094398"/>
          </a:xfrm>
        </p:spPr>
        <p:txBody>
          <a:bodyPr/>
          <a:lstStyle>
            <a:lvl1pPr algn="l">
              <a:defRPr b="1">
                <a:solidFill>
                  <a:srgbClr val="369C8C"/>
                </a:solidFill>
              </a:defRPr>
            </a:lvl1pPr>
          </a:lstStyle>
          <a:p>
            <a:r>
              <a:rPr lang="en-US" dirty="0"/>
              <a:t>Click to edit Master title style</a:t>
            </a:r>
            <a:endParaRPr lang="en-GB" dirty="0"/>
          </a:p>
        </p:txBody>
      </p:sp>
      <p:sp>
        <p:nvSpPr>
          <p:cNvPr id="6" name="Content Placeholder 3">
            <a:extLst>
              <a:ext uri="{FF2B5EF4-FFF2-40B4-BE49-F238E27FC236}">
                <a16:creationId xmlns:a16="http://schemas.microsoft.com/office/drawing/2014/main" id="{EB718D6A-73B7-473E-83C4-5C7951266AFF}"/>
              </a:ext>
            </a:extLst>
          </p:cNvPr>
          <p:cNvSpPr>
            <a:spLocks noGrp="1"/>
          </p:cNvSpPr>
          <p:nvPr>
            <p:ph sz="half" idx="2"/>
          </p:nvPr>
        </p:nvSpPr>
        <p:spPr>
          <a:xfrm>
            <a:off x="838200" y="1877790"/>
            <a:ext cx="10515600" cy="412432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8" name="Straight Connector 7">
            <a:extLst>
              <a:ext uri="{FF2B5EF4-FFF2-40B4-BE49-F238E27FC236}">
                <a16:creationId xmlns:a16="http://schemas.microsoft.com/office/drawing/2014/main" id="{4B6C3B13-8364-4233-A469-CADE4ECC026D}"/>
              </a:ext>
            </a:extLst>
          </p:cNvPr>
          <p:cNvCxnSpPr>
            <a:cxnSpLocks/>
          </p:cNvCxnSpPr>
          <p:nvPr userDrawn="1"/>
        </p:nvCxnSpPr>
        <p:spPr>
          <a:xfrm>
            <a:off x="0" y="1636281"/>
            <a:ext cx="4572000" cy="0"/>
          </a:xfrm>
          <a:prstGeom prst="line">
            <a:avLst/>
          </a:prstGeom>
          <a:ln w="60325" cap="rnd">
            <a:solidFill>
              <a:srgbClr val="00A79D"/>
            </a:solidFill>
            <a:round/>
          </a:ln>
        </p:spPr>
        <p:style>
          <a:lnRef idx="1">
            <a:schemeClr val="accent1"/>
          </a:lnRef>
          <a:fillRef idx="0">
            <a:schemeClr val="accent1"/>
          </a:fillRef>
          <a:effectRef idx="0">
            <a:schemeClr val="accent1"/>
          </a:effectRef>
          <a:fontRef idx="minor">
            <a:schemeClr val="tx1"/>
          </a:fontRef>
        </p:style>
      </p:cxnSp>
      <p:sp>
        <p:nvSpPr>
          <p:cNvPr id="11" name="Footer Placeholder 10">
            <a:extLst>
              <a:ext uri="{FF2B5EF4-FFF2-40B4-BE49-F238E27FC236}">
                <a16:creationId xmlns:a16="http://schemas.microsoft.com/office/drawing/2014/main" id="{E7B51137-5682-D5EE-36A8-D47F76EFAE77}"/>
              </a:ext>
            </a:extLst>
          </p:cNvPr>
          <p:cNvSpPr>
            <a:spLocks noGrp="1"/>
          </p:cNvSpPr>
          <p:nvPr>
            <p:ph type="ftr" sz="quarter" idx="10"/>
          </p:nvPr>
        </p:nvSpPr>
        <p:spPr/>
        <p:txBody>
          <a:bodyPr/>
          <a:lstStyle/>
          <a:p>
            <a:endParaRPr lang="en-GB" dirty="0"/>
          </a:p>
        </p:txBody>
      </p:sp>
      <p:sp>
        <p:nvSpPr>
          <p:cNvPr id="12" name="Slide Number Placeholder 11">
            <a:extLst>
              <a:ext uri="{FF2B5EF4-FFF2-40B4-BE49-F238E27FC236}">
                <a16:creationId xmlns:a16="http://schemas.microsoft.com/office/drawing/2014/main" id="{FF018B28-4A99-42D3-780C-35C569A5F75C}"/>
              </a:ext>
            </a:extLst>
          </p:cNvPr>
          <p:cNvSpPr>
            <a:spLocks noGrp="1"/>
          </p:cNvSpPr>
          <p:nvPr>
            <p:ph type="sldNum" sz="quarter" idx="11"/>
          </p:nvPr>
        </p:nvSpPr>
        <p:spPr/>
        <p:txBody>
          <a:bodyPr/>
          <a:lstStyle/>
          <a:p>
            <a:fld id="{AE4E0892-332B-429A-A264-E77A112C599C}" type="slidenum">
              <a:rPr lang="en-US" smtClean="0"/>
              <a:pPr/>
              <a:t>‹#›</a:t>
            </a:fld>
            <a:endParaRPr lang="en-US" dirty="0"/>
          </a:p>
        </p:txBody>
      </p:sp>
    </p:spTree>
    <p:extLst>
      <p:ext uri="{BB962C8B-B14F-4D97-AF65-F5344CB8AC3E}">
        <p14:creationId xmlns:p14="http://schemas.microsoft.com/office/powerpoint/2010/main" val="27019994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p:bg>
      <p:bgPr>
        <a:solidFill>
          <a:schemeClr val="bg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8D4E338-50FF-4FC5-9FD3-6C6EA723BB16}"/>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FEE4B492-C740-4658-94FF-142A3EB80F3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104431F-2D73-4A03-83D6-727DC2867B06}"/>
              </a:ext>
            </a:extLst>
          </p:cNvPr>
          <p:cNvSpPr>
            <a:spLocks noGrp="1"/>
          </p:cNvSpPr>
          <p:nvPr>
            <p:ph type="sldNum" sz="quarter" idx="12"/>
          </p:nvPr>
        </p:nvSpPr>
        <p:spPr/>
        <p:txBody>
          <a:bodyPr/>
          <a:lstStyle/>
          <a:p>
            <a:fld id="{523AD30E-D14B-4ADB-B848-1EFC0ADE3CB8}" type="slidenum">
              <a:rPr lang="en-US" smtClean="0"/>
              <a:t>‹#›</a:t>
            </a:fld>
            <a:endParaRPr lang="en-US" dirty="0"/>
          </a:p>
        </p:txBody>
      </p:sp>
      <p:sp>
        <p:nvSpPr>
          <p:cNvPr id="6" name="Title 1">
            <a:extLst>
              <a:ext uri="{FF2B5EF4-FFF2-40B4-BE49-F238E27FC236}">
                <a16:creationId xmlns:a16="http://schemas.microsoft.com/office/drawing/2014/main" id="{58DC4507-2F22-4EC9-8611-3E2DB45DD75C}"/>
              </a:ext>
            </a:extLst>
          </p:cNvPr>
          <p:cNvSpPr>
            <a:spLocks noGrp="1"/>
          </p:cNvSpPr>
          <p:nvPr>
            <p:ph type="ctrTitle"/>
          </p:nvPr>
        </p:nvSpPr>
        <p:spPr>
          <a:xfrm>
            <a:off x="1056290" y="3265855"/>
            <a:ext cx="10079420" cy="1298459"/>
          </a:xfrm>
        </p:spPr>
        <p:txBody>
          <a:bodyPr anchor="b">
            <a:noAutofit/>
          </a:bodyPr>
          <a:lstStyle>
            <a:lvl1pPr algn="ctr">
              <a:defRPr sz="5400" b="1">
                <a:solidFill>
                  <a:srgbClr val="5985B2"/>
                </a:solidFill>
              </a:defRPr>
            </a:lvl1pPr>
          </a:lstStyle>
          <a:p>
            <a:r>
              <a:rPr lang="en-US" dirty="0"/>
              <a:t>Click to edit Master title style</a:t>
            </a:r>
            <a:endParaRPr lang="en-GB" dirty="0"/>
          </a:p>
        </p:txBody>
      </p:sp>
      <p:sp>
        <p:nvSpPr>
          <p:cNvPr id="7" name="Subtitle 2">
            <a:extLst>
              <a:ext uri="{FF2B5EF4-FFF2-40B4-BE49-F238E27FC236}">
                <a16:creationId xmlns:a16="http://schemas.microsoft.com/office/drawing/2014/main" id="{111FB95B-9E75-4256-AC50-FAAF34FF5223}"/>
              </a:ext>
            </a:extLst>
          </p:cNvPr>
          <p:cNvSpPr>
            <a:spLocks noGrp="1"/>
          </p:cNvSpPr>
          <p:nvPr>
            <p:ph type="subTitle" idx="1"/>
          </p:nvPr>
        </p:nvSpPr>
        <p:spPr>
          <a:xfrm>
            <a:off x="1547315" y="4613500"/>
            <a:ext cx="9097370" cy="1043600"/>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0" name="Rectangle 29">
            <a:extLst>
              <a:ext uri="{FF2B5EF4-FFF2-40B4-BE49-F238E27FC236}">
                <a16:creationId xmlns:a16="http://schemas.microsoft.com/office/drawing/2014/main" id="{EE00524B-9DB6-49B0-A71A-26159FA4BBDD}"/>
              </a:ext>
            </a:extLst>
          </p:cNvPr>
          <p:cNvSpPr/>
          <p:nvPr userDrawn="1"/>
        </p:nvSpPr>
        <p:spPr>
          <a:xfrm>
            <a:off x="2045182" y="-481614"/>
            <a:ext cx="1418454" cy="43706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4655A498-41BA-4955-BBA8-476485883D1D}"/>
              </a:ext>
            </a:extLst>
          </p:cNvPr>
          <p:cNvSpPr/>
          <p:nvPr userDrawn="1"/>
        </p:nvSpPr>
        <p:spPr>
          <a:xfrm>
            <a:off x="8340436" y="6900215"/>
            <a:ext cx="1191491" cy="68007"/>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 name="Picture 12" descr="A blue and green logo&#10;&#10;Description automatically generated">
            <a:extLst>
              <a:ext uri="{FF2B5EF4-FFF2-40B4-BE49-F238E27FC236}">
                <a16:creationId xmlns:a16="http://schemas.microsoft.com/office/drawing/2014/main" id="{E0107A4F-7331-39DB-2186-386003ED32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55180" y="1374063"/>
            <a:ext cx="4585256" cy="1581912"/>
          </a:xfrm>
          <a:prstGeom prst="rect">
            <a:avLst/>
          </a:prstGeom>
        </p:spPr>
      </p:pic>
    </p:spTree>
    <p:extLst>
      <p:ext uri="{BB962C8B-B14F-4D97-AF65-F5344CB8AC3E}">
        <p14:creationId xmlns:p14="http://schemas.microsoft.com/office/powerpoint/2010/main" val="15756080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E9769-7079-483D-A596-BD4A9EB6FE10}"/>
              </a:ext>
            </a:extLst>
          </p:cNvPr>
          <p:cNvSpPr>
            <a:spLocks noGrp="1"/>
          </p:cNvSpPr>
          <p:nvPr>
            <p:ph type="title"/>
          </p:nvPr>
        </p:nvSpPr>
        <p:spPr/>
        <p:txBody>
          <a:bodyPr/>
          <a:lstStyle>
            <a:lvl1pPr>
              <a:defRPr>
                <a:solidFill>
                  <a:srgbClr val="18406A"/>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A7506C86-D71E-49B0-9CDB-38E5EA1CAB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49180106-187E-4680-B37D-3279D102AF4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08587E2-8506-484D-A40F-9294DA80ACB8}"/>
              </a:ext>
            </a:extLst>
          </p:cNvPr>
          <p:cNvSpPr>
            <a:spLocks noGrp="1"/>
          </p:cNvSpPr>
          <p:nvPr>
            <p:ph type="sldNum" sz="quarter" idx="12"/>
          </p:nvPr>
        </p:nvSpPr>
        <p:spPr/>
        <p:txBody>
          <a:bodyPr/>
          <a:lstStyle>
            <a:lvl1pPr>
              <a:defRPr>
                <a:solidFill>
                  <a:schemeClr val="tx1"/>
                </a:solidFill>
              </a:defRPr>
            </a:lvl1pPr>
          </a:lstStyle>
          <a:p>
            <a:fld id="{AE4E0892-332B-429A-A264-E77A112C599C}" type="slidenum">
              <a:rPr lang="en-US" smtClean="0"/>
              <a:pPr/>
              <a:t>‹#›</a:t>
            </a:fld>
            <a:endParaRPr lang="en-US" dirty="0"/>
          </a:p>
        </p:txBody>
      </p:sp>
    </p:spTree>
    <p:extLst>
      <p:ext uri="{BB962C8B-B14F-4D97-AF65-F5344CB8AC3E}">
        <p14:creationId xmlns:p14="http://schemas.microsoft.com/office/powerpoint/2010/main" val="2667804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56AEE-A52C-1697-7CFC-A7613D7181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E6D8AE-1E73-08CF-F390-D33602594A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54FCF5-7BED-251A-7649-69E2ADC29C00}"/>
              </a:ext>
            </a:extLst>
          </p:cNvPr>
          <p:cNvSpPr>
            <a:spLocks noGrp="1"/>
          </p:cNvSpPr>
          <p:nvPr>
            <p:ph type="dt" sz="half" idx="10"/>
          </p:nvPr>
        </p:nvSpPr>
        <p:spPr/>
        <p:txBody>
          <a:bodyPr/>
          <a:lstStyle/>
          <a:p>
            <a:fld id="{E2847FC8-BD75-430E-8031-C48642E971B2}" type="datetimeFigureOut">
              <a:rPr lang="en-US" smtClean="0"/>
              <a:t>3/11/2026</a:t>
            </a:fld>
            <a:endParaRPr lang="en-US"/>
          </a:p>
        </p:txBody>
      </p:sp>
      <p:sp>
        <p:nvSpPr>
          <p:cNvPr id="5" name="Footer Placeholder 4">
            <a:extLst>
              <a:ext uri="{FF2B5EF4-FFF2-40B4-BE49-F238E27FC236}">
                <a16:creationId xmlns:a16="http://schemas.microsoft.com/office/drawing/2014/main" id="{83820E24-1CF8-4182-AA14-251D577CDB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58B848-8AC4-56C7-5806-73C7EBAE8D89}"/>
              </a:ext>
            </a:extLst>
          </p:cNvPr>
          <p:cNvSpPr>
            <a:spLocks noGrp="1"/>
          </p:cNvSpPr>
          <p:nvPr>
            <p:ph type="sldNum" sz="quarter" idx="12"/>
          </p:nvPr>
        </p:nvSpPr>
        <p:spPr/>
        <p:txBody>
          <a:bodyPr/>
          <a:lstStyle/>
          <a:p>
            <a:fld id="{0012B6B1-D9DC-4327-B937-AE5B53F8E2BD}" type="slidenum">
              <a:rPr lang="en-US" smtClean="0"/>
              <a:t>‹#›</a:t>
            </a:fld>
            <a:endParaRPr lang="en-US"/>
          </a:p>
        </p:txBody>
      </p:sp>
    </p:spTree>
    <p:extLst>
      <p:ext uri="{BB962C8B-B14F-4D97-AF65-F5344CB8AC3E}">
        <p14:creationId xmlns:p14="http://schemas.microsoft.com/office/powerpoint/2010/main" val="4707945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1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E9769-7079-483D-A596-BD4A9EB6FE10}"/>
              </a:ext>
            </a:extLst>
          </p:cNvPr>
          <p:cNvSpPr>
            <a:spLocks noGrp="1"/>
          </p:cNvSpPr>
          <p:nvPr>
            <p:ph type="title"/>
          </p:nvPr>
        </p:nvSpPr>
        <p:spPr/>
        <p:txBody>
          <a:bodyPr/>
          <a:lstStyle>
            <a:lvl1pPr>
              <a:defRPr>
                <a:solidFill>
                  <a:srgbClr val="18406A"/>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A7506C86-D71E-49B0-9CDB-38E5EA1CAB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49180106-187E-4680-B37D-3279D102AF4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08587E2-8506-484D-A40F-9294DA80ACB8}"/>
              </a:ext>
            </a:extLst>
          </p:cNvPr>
          <p:cNvSpPr>
            <a:spLocks noGrp="1"/>
          </p:cNvSpPr>
          <p:nvPr>
            <p:ph type="sldNum" sz="quarter" idx="12"/>
          </p:nvPr>
        </p:nvSpPr>
        <p:spPr/>
        <p:txBody>
          <a:bodyPr/>
          <a:lstStyle>
            <a:lvl1pPr>
              <a:defRPr>
                <a:solidFill>
                  <a:schemeClr val="tx1"/>
                </a:solidFill>
              </a:defRPr>
            </a:lvl1pPr>
          </a:lstStyle>
          <a:p>
            <a:fld id="{AE4E0892-332B-429A-A264-E77A112C599C}" type="slidenum">
              <a:rPr lang="en-US" smtClean="0"/>
              <a:pPr/>
              <a:t>‹#›</a:t>
            </a:fld>
            <a:endParaRPr lang="en-US" dirty="0"/>
          </a:p>
        </p:txBody>
      </p:sp>
      <p:pic>
        <p:nvPicPr>
          <p:cNvPr id="7" name="Picture 6" descr="A logo of a mountain range&#10;&#10;Description automatically generated">
            <a:extLst>
              <a:ext uri="{FF2B5EF4-FFF2-40B4-BE49-F238E27FC236}">
                <a16:creationId xmlns:a16="http://schemas.microsoft.com/office/drawing/2014/main" id="{60FEA654-232E-D878-214C-BF93AAF1046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334724" y="4960408"/>
            <a:ext cx="1094619" cy="1532467"/>
          </a:xfrm>
          <a:prstGeom prst="rect">
            <a:avLst/>
          </a:prstGeom>
        </p:spPr>
      </p:pic>
    </p:spTree>
    <p:extLst>
      <p:ext uri="{BB962C8B-B14F-4D97-AF65-F5344CB8AC3E}">
        <p14:creationId xmlns:p14="http://schemas.microsoft.com/office/powerpoint/2010/main" val="29958288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0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E9769-7079-483D-A596-BD4A9EB6FE10}"/>
              </a:ext>
            </a:extLst>
          </p:cNvPr>
          <p:cNvSpPr>
            <a:spLocks noGrp="1"/>
          </p:cNvSpPr>
          <p:nvPr>
            <p:ph type="title"/>
          </p:nvPr>
        </p:nvSpPr>
        <p:spPr/>
        <p:txBody>
          <a:bodyPr/>
          <a:lstStyle>
            <a:lvl1pPr>
              <a:defRPr>
                <a:solidFill>
                  <a:srgbClr val="18406A"/>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A7506C86-D71E-49B0-9CDB-38E5EA1CAB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49180106-187E-4680-B37D-3279D102AF4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08587E2-8506-484D-A40F-9294DA80ACB8}"/>
              </a:ext>
            </a:extLst>
          </p:cNvPr>
          <p:cNvSpPr>
            <a:spLocks noGrp="1"/>
          </p:cNvSpPr>
          <p:nvPr>
            <p:ph type="sldNum" sz="quarter" idx="12"/>
          </p:nvPr>
        </p:nvSpPr>
        <p:spPr/>
        <p:txBody>
          <a:bodyPr/>
          <a:lstStyle>
            <a:lvl1pPr>
              <a:defRPr>
                <a:solidFill>
                  <a:schemeClr val="tx1"/>
                </a:solidFill>
              </a:defRPr>
            </a:lvl1pPr>
          </a:lstStyle>
          <a:p>
            <a:fld id="{AE4E0892-332B-429A-A264-E77A112C599C}" type="slidenum">
              <a:rPr lang="en-US" smtClean="0"/>
              <a:pPr/>
              <a:t>‹#›</a:t>
            </a:fld>
            <a:endParaRPr lang="en-US" dirty="0"/>
          </a:p>
        </p:txBody>
      </p:sp>
      <p:pic>
        <p:nvPicPr>
          <p:cNvPr id="7" name="Picture 6" descr="A blue and green logo&#10;&#10;Description automatically generated">
            <a:extLst>
              <a:ext uri="{FF2B5EF4-FFF2-40B4-BE49-F238E27FC236}">
                <a16:creationId xmlns:a16="http://schemas.microsoft.com/office/drawing/2014/main" id="{6213A6DF-78D4-02EA-F150-932B724361B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334724" y="5970493"/>
            <a:ext cx="1514149" cy="522381"/>
          </a:xfrm>
          <a:prstGeom prst="rect">
            <a:avLst/>
          </a:prstGeom>
        </p:spPr>
      </p:pic>
    </p:spTree>
    <p:extLst>
      <p:ext uri="{BB962C8B-B14F-4D97-AF65-F5344CB8AC3E}">
        <p14:creationId xmlns:p14="http://schemas.microsoft.com/office/powerpoint/2010/main" val="20017866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1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E9769-7079-483D-A596-BD4A9EB6FE10}"/>
              </a:ext>
            </a:extLst>
          </p:cNvPr>
          <p:cNvSpPr>
            <a:spLocks noGrp="1"/>
          </p:cNvSpPr>
          <p:nvPr>
            <p:ph type="title"/>
          </p:nvPr>
        </p:nvSpPr>
        <p:spPr>
          <a:xfrm>
            <a:off x="905933" y="320675"/>
            <a:ext cx="10515600" cy="1325563"/>
          </a:xfrm>
        </p:spPr>
        <p:txBody>
          <a:bodyPr/>
          <a:lstStyle>
            <a:lvl1pPr algn="r">
              <a:defRPr>
                <a:solidFill>
                  <a:schemeClr val="tx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A7506C86-D71E-49B0-9CDB-38E5EA1CABCF}"/>
              </a:ext>
            </a:extLst>
          </p:cNvPr>
          <p:cNvSpPr>
            <a:spLocks noGrp="1"/>
          </p:cNvSpPr>
          <p:nvPr>
            <p:ph idx="1"/>
          </p:nvPr>
        </p:nvSpPr>
        <p:spPr>
          <a:xfrm>
            <a:off x="4209142" y="1825625"/>
            <a:ext cx="7144657"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49180106-187E-4680-B37D-3279D102AF4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08587E2-8506-484D-A40F-9294DA80ACB8}"/>
              </a:ext>
            </a:extLst>
          </p:cNvPr>
          <p:cNvSpPr>
            <a:spLocks noGrp="1"/>
          </p:cNvSpPr>
          <p:nvPr>
            <p:ph type="sldNum" sz="quarter" idx="12"/>
          </p:nvPr>
        </p:nvSpPr>
        <p:spPr/>
        <p:txBody>
          <a:bodyPr/>
          <a:lstStyle>
            <a:lvl1pPr>
              <a:defRPr>
                <a:solidFill>
                  <a:schemeClr val="tx1"/>
                </a:solidFill>
              </a:defRPr>
            </a:lvl1pPr>
          </a:lstStyle>
          <a:p>
            <a:fld id="{AE4E0892-332B-429A-A264-E77A112C599C}" type="slidenum">
              <a:rPr lang="en-US" smtClean="0"/>
              <a:pPr/>
              <a:t>‹#›</a:t>
            </a:fld>
            <a:endParaRPr lang="en-US" dirty="0"/>
          </a:p>
        </p:txBody>
      </p:sp>
    </p:spTree>
    <p:extLst>
      <p:ext uri="{BB962C8B-B14F-4D97-AF65-F5344CB8AC3E}">
        <p14:creationId xmlns:p14="http://schemas.microsoft.com/office/powerpoint/2010/main" val="36523742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1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E9769-7079-483D-A596-BD4A9EB6FE10}"/>
              </a:ext>
            </a:extLst>
          </p:cNvPr>
          <p:cNvSpPr>
            <a:spLocks noGrp="1"/>
          </p:cNvSpPr>
          <p:nvPr>
            <p:ph type="title"/>
          </p:nvPr>
        </p:nvSpPr>
        <p:spPr>
          <a:xfrm>
            <a:off x="905933" y="320675"/>
            <a:ext cx="10515600" cy="1325563"/>
          </a:xfrm>
        </p:spPr>
        <p:txBody>
          <a:bodyPr/>
          <a:lstStyle>
            <a:lvl1pPr algn="r">
              <a:defRPr>
                <a:solidFill>
                  <a:srgbClr val="F08253"/>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A7506C86-D71E-49B0-9CDB-38E5EA1CABCF}"/>
              </a:ext>
            </a:extLst>
          </p:cNvPr>
          <p:cNvSpPr>
            <a:spLocks noGrp="1"/>
          </p:cNvSpPr>
          <p:nvPr>
            <p:ph idx="1"/>
          </p:nvPr>
        </p:nvSpPr>
        <p:spPr>
          <a:xfrm>
            <a:off x="4209142" y="1825625"/>
            <a:ext cx="7144657"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49180106-187E-4680-B37D-3279D102AF4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08587E2-8506-484D-A40F-9294DA80ACB8}"/>
              </a:ext>
            </a:extLst>
          </p:cNvPr>
          <p:cNvSpPr>
            <a:spLocks noGrp="1"/>
          </p:cNvSpPr>
          <p:nvPr>
            <p:ph type="sldNum" sz="quarter" idx="12"/>
          </p:nvPr>
        </p:nvSpPr>
        <p:spPr/>
        <p:txBody>
          <a:bodyPr/>
          <a:lstStyle>
            <a:lvl1pPr>
              <a:defRPr>
                <a:solidFill>
                  <a:schemeClr val="tx1"/>
                </a:solidFill>
              </a:defRPr>
            </a:lvl1pPr>
          </a:lstStyle>
          <a:p>
            <a:fld id="{AE4E0892-332B-429A-A264-E77A112C599C}" type="slidenum">
              <a:rPr lang="en-US" smtClean="0"/>
              <a:pPr/>
              <a:t>‹#›</a:t>
            </a:fld>
            <a:endParaRPr lang="en-US" dirty="0"/>
          </a:p>
        </p:txBody>
      </p:sp>
    </p:spTree>
    <p:extLst>
      <p:ext uri="{BB962C8B-B14F-4D97-AF65-F5344CB8AC3E}">
        <p14:creationId xmlns:p14="http://schemas.microsoft.com/office/powerpoint/2010/main" val="11130770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E9769-7079-483D-A596-BD4A9EB6FE10}"/>
              </a:ext>
            </a:extLst>
          </p:cNvPr>
          <p:cNvSpPr>
            <a:spLocks noGrp="1"/>
          </p:cNvSpPr>
          <p:nvPr>
            <p:ph type="title"/>
          </p:nvPr>
        </p:nvSpPr>
        <p:spPr>
          <a:xfrm>
            <a:off x="905933" y="320675"/>
            <a:ext cx="10515600" cy="1325563"/>
          </a:xfrm>
        </p:spPr>
        <p:txBody>
          <a:bodyPr/>
          <a:lstStyle>
            <a:lvl1pPr algn="r">
              <a:defRPr>
                <a:solidFill>
                  <a:srgbClr val="00A79D"/>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A7506C86-D71E-49B0-9CDB-38E5EA1CABCF}"/>
              </a:ext>
            </a:extLst>
          </p:cNvPr>
          <p:cNvSpPr>
            <a:spLocks noGrp="1"/>
          </p:cNvSpPr>
          <p:nvPr>
            <p:ph idx="1"/>
          </p:nvPr>
        </p:nvSpPr>
        <p:spPr>
          <a:xfrm>
            <a:off x="4209142" y="1825625"/>
            <a:ext cx="7144657"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49180106-187E-4680-B37D-3279D102AF4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08587E2-8506-484D-A40F-9294DA80ACB8}"/>
              </a:ext>
            </a:extLst>
          </p:cNvPr>
          <p:cNvSpPr>
            <a:spLocks noGrp="1"/>
          </p:cNvSpPr>
          <p:nvPr>
            <p:ph type="sldNum" sz="quarter" idx="12"/>
          </p:nvPr>
        </p:nvSpPr>
        <p:spPr/>
        <p:txBody>
          <a:bodyPr/>
          <a:lstStyle>
            <a:lvl1pPr>
              <a:defRPr>
                <a:solidFill>
                  <a:schemeClr val="tx1"/>
                </a:solidFill>
              </a:defRPr>
            </a:lvl1pPr>
          </a:lstStyle>
          <a:p>
            <a:fld id="{AE4E0892-332B-429A-A264-E77A112C599C}" type="slidenum">
              <a:rPr lang="en-US" smtClean="0"/>
              <a:pPr/>
              <a:t>‹#›</a:t>
            </a:fld>
            <a:endParaRPr lang="en-US" dirty="0"/>
          </a:p>
        </p:txBody>
      </p:sp>
    </p:spTree>
    <p:extLst>
      <p:ext uri="{BB962C8B-B14F-4D97-AF65-F5344CB8AC3E}">
        <p14:creationId xmlns:p14="http://schemas.microsoft.com/office/powerpoint/2010/main" val="22142561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E9769-7079-483D-A596-BD4A9EB6FE10}"/>
              </a:ext>
            </a:extLst>
          </p:cNvPr>
          <p:cNvSpPr>
            <a:spLocks noGrp="1"/>
          </p:cNvSpPr>
          <p:nvPr>
            <p:ph type="title"/>
          </p:nvPr>
        </p:nvSpPr>
        <p:spPr>
          <a:xfrm>
            <a:off x="905933" y="320675"/>
            <a:ext cx="10515600" cy="1325563"/>
          </a:xfrm>
        </p:spPr>
        <p:txBody>
          <a:bodyPr/>
          <a:lstStyle>
            <a:lvl1pPr algn="r">
              <a:defRPr>
                <a:solidFill>
                  <a:srgbClr val="18406A"/>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A7506C86-D71E-49B0-9CDB-38E5EA1CABCF}"/>
              </a:ext>
            </a:extLst>
          </p:cNvPr>
          <p:cNvSpPr>
            <a:spLocks noGrp="1"/>
          </p:cNvSpPr>
          <p:nvPr>
            <p:ph idx="1"/>
          </p:nvPr>
        </p:nvSpPr>
        <p:spPr>
          <a:xfrm>
            <a:off x="4209142" y="1825625"/>
            <a:ext cx="7144657"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49180106-187E-4680-B37D-3279D102AF4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08587E2-8506-484D-A40F-9294DA80ACB8}"/>
              </a:ext>
            </a:extLst>
          </p:cNvPr>
          <p:cNvSpPr>
            <a:spLocks noGrp="1"/>
          </p:cNvSpPr>
          <p:nvPr>
            <p:ph type="sldNum" sz="quarter" idx="12"/>
          </p:nvPr>
        </p:nvSpPr>
        <p:spPr/>
        <p:txBody>
          <a:bodyPr/>
          <a:lstStyle>
            <a:lvl1pPr>
              <a:defRPr>
                <a:solidFill>
                  <a:schemeClr val="tx1"/>
                </a:solidFill>
              </a:defRPr>
            </a:lvl1pPr>
          </a:lstStyle>
          <a:p>
            <a:fld id="{AE4E0892-332B-429A-A264-E77A112C599C}" type="slidenum">
              <a:rPr lang="en-US" smtClean="0"/>
              <a:pPr/>
              <a:t>‹#›</a:t>
            </a:fld>
            <a:endParaRPr lang="en-US" dirty="0"/>
          </a:p>
        </p:txBody>
      </p:sp>
    </p:spTree>
    <p:extLst>
      <p:ext uri="{BB962C8B-B14F-4D97-AF65-F5344CB8AC3E}">
        <p14:creationId xmlns:p14="http://schemas.microsoft.com/office/powerpoint/2010/main" val="2895076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E9E7B-C857-2E84-D97B-4E3DCDB2D5A1}"/>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512122AA-FDDF-6240-48BC-618A2FB927F8}"/>
              </a:ext>
            </a:extLst>
          </p:cNvPr>
          <p:cNvSpPr>
            <a:spLocks noGrp="1"/>
          </p:cNvSpPr>
          <p:nvPr>
            <p:ph type="ftr" sz="quarter" idx="10"/>
          </p:nvPr>
        </p:nvSpPr>
        <p:spPr/>
        <p:txBody>
          <a:bodyPr/>
          <a:lstStyle/>
          <a:p>
            <a:endParaRPr lang="en-GB" dirty="0"/>
          </a:p>
        </p:txBody>
      </p:sp>
      <p:sp>
        <p:nvSpPr>
          <p:cNvPr id="4" name="Slide Number Placeholder 3">
            <a:extLst>
              <a:ext uri="{FF2B5EF4-FFF2-40B4-BE49-F238E27FC236}">
                <a16:creationId xmlns:a16="http://schemas.microsoft.com/office/drawing/2014/main" id="{D17EC4BC-35D4-59C0-DD88-3CE94C1E6B08}"/>
              </a:ext>
            </a:extLst>
          </p:cNvPr>
          <p:cNvSpPr>
            <a:spLocks noGrp="1"/>
          </p:cNvSpPr>
          <p:nvPr>
            <p:ph type="sldNum" sz="quarter" idx="11"/>
          </p:nvPr>
        </p:nvSpPr>
        <p:spPr/>
        <p:txBody>
          <a:bodyPr/>
          <a:lstStyle/>
          <a:p>
            <a:fld id="{AE4E0892-332B-429A-A264-E77A112C599C}" type="slidenum">
              <a:rPr lang="en-US" smtClean="0"/>
              <a:pPr/>
              <a:t>‹#›</a:t>
            </a:fld>
            <a:endParaRPr lang="en-US" dirty="0"/>
          </a:p>
        </p:txBody>
      </p:sp>
      <p:sp>
        <p:nvSpPr>
          <p:cNvPr id="5" name="Content Placeholder 2">
            <a:extLst>
              <a:ext uri="{FF2B5EF4-FFF2-40B4-BE49-F238E27FC236}">
                <a16:creationId xmlns:a16="http://schemas.microsoft.com/office/drawing/2014/main" id="{3CE2510A-FF99-9BCF-A7E0-B0855CC1A7B3}"/>
              </a:ext>
            </a:extLst>
          </p:cNvPr>
          <p:cNvSpPr>
            <a:spLocks noGrp="1"/>
          </p:cNvSpPr>
          <p:nvPr>
            <p:ph idx="1"/>
          </p:nvPr>
        </p:nvSpPr>
        <p:spPr>
          <a:xfrm>
            <a:off x="838200" y="1825625"/>
            <a:ext cx="10515600" cy="206904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153044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E9E7B-C857-2E84-D97B-4E3DCDB2D5A1}"/>
              </a:ext>
            </a:extLst>
          </p:cNvPr>
          <p:cNvSpPr>
            <a:spLocks noGrp="1"/>
          </p:cNvSpPr>
          <p:nvPr>
            <p:ph type="title"/>
          </p:nvPr>
        </p:nvSpPr>
        <p:spPr>
          <a:xfrm>
            <a:off x="838200" y="365125"/>
            <a:ext cx="6830181" cy="1325563"/>
          </a:xfrm>
        </p:spPr>
        <p:txBody>
          <a:bodyPr/>
          <a:lstStyle/>
          <a:p>
            <a:r>
              <a:rPr lang="en-US" dirty="0"/>
              <a:t>Click to edit Master title style</a:t>
            </a:r>
          </a:p>
        </p:txBody>
      </p:sp>
      <p:sp>
        <p:nvSpPr>
          <p:cNvPr id="3" name="Footer Placeholder 2">
            <a:extLst>
              <a:ext uri="{FF2B5EF4-FFF2-40B4-BE49-F238E27FC236}">
                <a16:creationId xmlns:a16="http://schemas.microsoft.com/office/drawing/2014/main" id="{512122AA-FDDF-6240-48BC-618A2FB927F8}"/>
              </a:ext>
            </a:extLst>
          </p:cNvPr>
          <p:cNvSpPr>
            <a:spLocks noGrp="1"/>
          </p:cNvSpPr>
          <p:nvPr>
            <p:ph type="ftr" sz="quarter" idx="10"/>
          </p:nvPr>
        </p:nvSpPr>
        <p:spPr/>
        <p:txBody>
          <a:bodyPr/>
          <a:lstStyle/>
          <a:p>
            <a:endParaRPr lang="en-GB" dirty="0"/>
          </a:p>
        </p:txBody>
      </p:sp>
      <p:sp>
        <p:nvSpPr>
          <p:cNvPr id="4" name="Slide Number Placeholder 3">
            <a:extLst>
              <a:ext uri="{FF2B5EF4-FFF2-40B4-BE49-F238E27FC236}">
                <a16:creationId xmlns:a16="http://schemas.microsoft.com/office/drawing/2014/main" id="{D17EC4BC-35D4-59C0-DD88-3CE94C1E6B08}"/>
              </a:ext>
            </a:extLst>
          </p:cNvPr>
          <p:cNvSpPr>
            <a:spLocks noGrp="1"/>
          </p:cNvSpPr>
          <p:nvPr>
            <p:ph type="sldNum" sz="quarter" idx="11"/>
          </p:nvPr>
        </p:nvSpPr>
        <p:spPr/>
        <p:txBody>
          <a:bodyPr/>
          <a:lstStyle/>
          <a:p>
            <a:fld id="{AE4E0892-332B-429A-A264-E77A112C599C}" type="slidenum">
              <a:rPr lang="en-US" smtClean="0"/>
              <a:pPr/>
              <a:t>‹#›</a:t>
            </a:fld>
            <a:endParaRPr lang="en-US" dirty="0"/>
          </a:p>
        </p:txBody>
      </p:sp>
      <p:sp>
        <p:nvSpPr>
          <p:cNvPr id="5" name="Content Placeholder 2">
            <a:extLst>
              <a:ext uri="{FF2B5EF4-FFF2-40B4-BE49-F238E27FC236}">
                <a16:creationId xmlns:a16="http://schemas.microsoft.com/office/drawing/2014/main" id="{3CE2510A-FF99-9BCF-A7E0-B0855CC1A7B3}"/>
              </a:ext>
            </a:extLst>
          </p:cNvPr>
          <p:cNvSpPr>
            <a:spLocks noGrp="1"/>
          </p:cNvSpPr>
          <p:nvPr>
            <p:ph idx="1"/>
          </p:nvPr>
        </p:nvSpPr>
        <p:spPr>
          <a:xfrm>
            <a:off x="838200" y="3280229"/>
            <a:ext cx="10515600" cy="289673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0659641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E9769-7079-483D-A596-BD4A9EB6FE10}"/>
              </a:ext>
            </a:extLst>
          </p:cNvPr>
          <p:cNvSpPr>
            <a:spLocks noGrp="1"/>
          </p:cNvSpPr>
          <p:nvPr>
            <p:ph type="title"/>
          </p:nvPr>
        </p:nvSpPr>
        <p:spPr/>
        <p:txBody>
          <a:bodyPr/>
          <a:lstStyle>
            <a:lvl1pPr>
              <a:defRPr>
                <a:solidFill>
                  <a:srgbClr val="18406A"/>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A7506C86-D71E-49B0-9CDB-38E5EA1CABCF}"/>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49180106-187E-4680-B37D-3279D102AF4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08587E2-8506-484D-A40F-9294DA80ACB8}"/>
              </a:ext>
            </a:extLst>
          </p:cNvPr>
          <p:cNvSpPr>
            <a:spLocks noGrp="1"/>
          </p:cNvSpPr>
          <p:nvPr>
            <p:ph type="sldNum" sz="quarter" idx="12"/>
          </p:nvPr>
        </p:nvSpPr>
        <p:spPr>
          <a:xfrm>
            <a:off x="8862495" y="6242921"/>
            <a:ext cx="2743200" cy="226857"/>
          </a:xfrm>
        </p:spPr>
        <p:txBody>
          <a:bodyPr/>
          <a:lstStyle>
            <a:lvl1pPr>
              <a:defRPr>
                <a:solidFill>
                  <a:schemeClr val="bg1"/>
                </a:solidFill>
              </a:defRPr>
            </a:lvl1pPr>
          </a:lstStyle>
          <a:p>
            <a:fld id="{AE4E0892-332B-429A-A264-E77A112C599C}" type="slidenum">
              <a:rPr lang="en-US" smtClean="0"/>
              <a:pPr/>
              <a:t>‹#›</a:t>
            </a:fld>
            <a:endParaRPr lang="en-US" dirty="0"/>
          </a:p>
        </p:txBody>
      </p:sp>
    </p:spTree>
    <p:extLst>
      <p:ext uri="{BB962C8B-B14F-4D97-AF65-F5344CB8AC3E}">
        <p14:creationId xmlns:p14="http://schemas.microsoft.com/office/powerpoint/2010/main" val="32463404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9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E9769-7079-483D-A596-BD4A9EB6FE10}"/>
              </a:ext>
            </a:extLst>
          </p:cNvPr>
          <p:cNvSpPr>
            <a:spLocks noGrp="1"/>
          </p:cNvSpPr>
          <p:nvPr>
            <p:ph type="title"/>
          </p:nvPr>
        </p:nvSpPr>
        <p:spPr/>
        <p:txBody>
          <a:bodyPr/>
          <a:lstStyle>
            <a:lvl1pPr>
              <a:defRPr>
                <a:solidFill>
                  <a:srgbClr val="18406A"/>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A7506C86-D71E-49B0-9CDB-38E5EA1CABCF}"/>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49180106-187E-4680-B37D-3279D102AF4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08587E2-8506-484D-A40F-9294DA80ACB8}"/>
              </a:ext>
            </a:extLst>
          </p:cNvPr>
          <p:cNvSpPr>
            <a:spLocks noGrp="1"/>
          </p:cNvSpPr>
          <p:nvPr>
            <p:ph type="sldNum" sz="quarter" idx="12"/>
          </p:nvPr>
        </p:nvSpPr>
        <p:spPr>
          <a:xfrm>
            <a:off x="8862495" y="6242921"/>
            <a:ext cx="2743200" cy="226857"/>
          </a:xfrm>
        </p:spPr>
        <p:txBody>
          <a:bodyPr/>
          <a:lstStyle>
            <a:lvl1pPr>
              <a:defRPr>
                <a:solidFill>
                  <a:schemeClr val="bg1"/>
                </a:solidFill>
              </a:defRPr>
            </a:lvl1pPr>
          </a:lstStyle>
          <a:p>
            <a:fld id="{AE4E0892-332B-429A-A264-E77A112C599C}" type="slidenum">
              <a:rPr lang="en-US" smtClean="0"/>
              <a:pPr/>
              <a:t>‹#›</a:t>
            </a:fld>
            <a:endParaRPr lang="en-US" dirty="0"/>
          </a:p>
        </p:txBody>
      </p:sp>
    </p:spTree>
    <p:extLst>
      <p:ext uri="{BB962C8B-B14F-4D97-AF65-F5344CB8AC3E}">
        <p14:creationId xmlns:p14="http://schemas.microsoft.com/office/powerpoint/2010/main" val="3924692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5C9C-8E92-39BF-BCDA-EC8A928310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07E9398-1C5E-EA87-4A7F-B5FFD67735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932F19-6616-AD98-9D88-4C87EA456F05}"/>
              </a:ext>
            </a:extLst>
          </p:cNvPr>
          <p:cNvSpPr>
            <a:spLocks noGrp="1"/>
          </p:cNvSpPr>
          <p:nvPr>
            <p:ph type="dt" sz="half" idx="10"/>
          </p:nvPr>
        </p:nvSpPr>
        <p:spPr/>
        <p:txBody>
          <a:bodyPr/>
          <a:lstStyle/>
          <a:p>
            <a:fld id="{E2847FC8-BD75-430E-8031-C48642E971B2}" type="datetimeFigureOut">
              <a:rPr lang="en-US" smtClean="0"/>
              <a:t>3/11/2026</a:t>
            </a:fld>
            <a:endParaRPr lang="en-US"/>
          </a:p>
        </p:txBody>
      </p:sp>
      <p:sp>
        <p:nvSpPr>
          <p:cNvPr id="5" name="Footer Placeholder 4">
            <a:extLst>
              <a:ext uri="{FF2B5EF4-FFF2-40B4-BE49-F238E27FC236}">
                <a16:creationId xmlns:a16="http://schemas.microsoft.com/office/drawing/2014/main" id="{2D19182F-8B76-27A5-4688-3C807078DB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F05090-1CA0-B50B-EFAF-333E8BF4DC68}"/>
              </a:ext>
            </a:extLst>
          </p:cNvPr>
          <p:cNvSpPr>
            <a:spLocks noGrp="1"/>
          </p:cNvSpPr>
          <p:nvPr>
            <p:ph type="sldNum" sz="quarter" idx="12"/>
          </p:nvPr>
        </p:nvSpPr>
        <p:spPr/>
        <p:txBody>
          <a:bodyPr/>
          <a:lstStyle/>
          <a:p>
            <a:fld id="{0012B6B1-D9DC-4327-B937-AE5B53F8E2BD}" type="slidenum">
              <a:rPr lang="en-US" smtClean="0"/>
              <a:t>‹#›</a:t>
            </a:fld>
            <a:endParaRPr lang="en-US"/>
          </a:p>
        </p:txBody>
      </p:sp>
    </p:spTree>
    <p:extLst>
      <p:ext uri="{BB962C8B-B14F-4D97-AF65-F5344CB8AC3E}">
        <p14:creationId xmlns:p14="http://schemas.microsoft.com/office/powerpoint/2010/main" val="13677599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6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E9769-7079-483D-A596-BD4A9EB6FE10}"/>
              </a:ext>
            </a:extLst>
          </p:cNvPr>
          <p:cNvSpPr>
            <a:spLocks noGrp="1"/>
          </p:cNvSpPr>
          <p:nvPr>
            <p:ph type="title"/>
          </p:nvPr>
        </p:nvSpPr>
        <p:spPr/>
        <p:txBody>
          <a:bodyPr/>
          <a:lstStyle>
            <a:lvl1pPr>
              <a:defRPr>
                <a:solidFill>
                  <a:srgbClr val="18406A"/>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A7506C86-D71E-49B0-9CDB-38E5EA1CABCF}"/>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49180106-187E-4680-B37D-3279D102AF4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08587E2-8506-484D-A40F-9294DA80ACB8}"/>
              </a:ext>
            </a:extLst>
          </p:cNvPr>
          <p:cNvSpPr>
            <a:spLocks noGrp="1"/>
          </p:cNvSpPr>
          <p:nvPr>
            <p:ph type="sldNum" sz="quarter" idx="12"/>
          </p:nvPr>
        </p:nvSpPr>
        <p:spPr>
          <a:xfrm>
            <a:off x="8862495" y="6242921"/>
            <a:ext cx="2743200" cy="226857"/>
          </a:xfrm>
        </p:spPr>
        <p:txBody>
          <a:bodyPr/>
          <a:lstStyle>
            <a:lvl1pPr>
              <a:defRPr>
                <a:solidFill>
                  <a:schemeClr val="bg1"/>
                </a:solidFill>
              </a:defRPr>
            </a:lvl1pPr>
          </a:lstStyle>
          <a:p>
            <a:fld id="{AE4E0892-332B-429A-A264-E77A112C599C}" type="slidenum">
              <a:rPr lang="en-US" smtClean="0"/>
              <a:pPr/>
              <a:t>‹#›</a:t>
            </a:fld>
            <a:endParaRPr lang="en-US" dirty="0"/>
          </a:p>
        </p:txBody>
      </p:sp>
    </p:spTree>
    <p:extLst>
      <p:ext uri="{BB962C8B-B14F-4D97-AF65-F5344CB8AC3E}">
        <p14:creationId xmlns:p14="http://schemas.microsoft.com/office/powerpoint/2010/main" val="7165566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8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E9769-7079-483D-A596-BD4A9EB6FE10}"/>
              </a:ext>
            </a:extLst>
          </p:cNvPr>
          <p:cNvSpPr>
            <a:spLocks noGrp="1"/>
          </p:cNvSpPr>
          <p:nvPr>
            <p:ph type="title"/>
          </p:nvPr>
        </p:nvSpPr>
        <p:spPr/>
        <p:txBody>
          <a:bodyPr/>
          <a:lstStyle>
            <a:lvl1pPr>
              <a:defRPr>
                <a:solidFill>
                  <a:srgbClr val="18406A"/>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A7506C86-D71E-49B0-9CDB-38E5EA1CABCF}"/>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49180106-187E-4680-B37D-3279D102AF4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08587E2-8506-484D-A40F-9294DA80ACB8}"/>
              </a:ext>
            </a:extLst>
          </p:cNvPr>
          <p:cNvSpPr>
            <a:spLocks noGrp="1"/>
          </p:cNvSpPr>
          <p:nvPr>
            <p:ph type="sldNum" sz="quarter" idx="12"/>
          </p:nvPr>
        </p:nvSpPr>
        <p:spPr>
          <a:xfrm>
            <a:off x="8862495" y="6242921"/>
            <a:ext cx="2743200" cy="226857"/>
          </a:xfrm>
        </p:spPr>
        <p:txBody>
          <a:bodyPr/>
          <a:lstStyle>
            <a:lvl1pPr>
              <a:defRPr>
                <a:solidFill>
                  <a:schemeClr val="bg1"/>
                </a:solidFill>
              </a:defRPr>
            </a:lvl1pPr>
          </a:lstStyle>
          <a:p>
            <a:fld id="{AE4E0892-332B-429A-A264-E77A112C599C}" type="slidenum">
              <a:rPr lang="en-US" smtClean="0"/>
              <a:pPr/>
              <a:t>‹#›</a:t>
            </a:fld>
            <a:endParaRPr lang="en-US" dirty="0"/>
          </a:p>
        </p:txBody>
      </p:sp>
    </p:spTree>
    <p:extLst>
      <p:ext uri="{BB962C8B-B14F-4D97-AF65-F5344CB8AC3E}">
        <p14:creationId xmlns:p14="http://schemas.microsoft.com/office/powerpoint/2010/main" val="23336258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7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E9769-7079-483D-A596-BD4A9EB6FE10}"/>
              </a:ext>
            </a:extLst>
          </p:cNvPr>
          <p:cNvSpPr>
            <a:spLocks noGrp="1"/>
          </p:cNvSpPr>
          <p:nvPr>
            <p:ph type="title"/>
          </p:nvPr>
        </p:nvSpPr>
        <p:spPr/>
        <p:txBody>
          <a:bodyPr/>
          <a:lstStyle>
            <a:lvl1pPr>
              <a:defRPr>
                <a:solidFill>
                  <a:srgbClr val="18406A"/>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A7506C86-D71E-49B0-9CDB-38E5EA1CABCF}"/>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49180106-187E-4680-B37D-3279D102AF4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08587E2-8506-484D-A40F-9294DA80ACB8}"/>
              </a:ext>
            </a:extLst>
          </p:cNvPr>
          <p:cNvSpPr>
            <a:spLocks noGrp="1"/>
          </p:cNvSpPr>
          <p:nvPr>
            <p:ph type="sldNum" sz="quarter" idx="12"/>
          </p:nvPr>
        </p:nvSpPr>
        <p:spPr>
          <a:xfrm>
            <a:off x="8862495" y="6242921"/>
            <a:ext cx="2743200" cy="226857"/>
          </a:xfrm>
        </p:spPr>
        <p:txBody>
          <a:bodyPr/>
          <a:lstStyle>
            <a:lvl1pPr>
              <a:defRPr>
                <a:solidFill>
                  <a:schemeClr val="bg1"/>
                </a:solidFill>
              </a:defRPr>
            </a:lvl1pPr>
          </a:lstStyle>
          <a:p>
            <a:fld id="{AE4E0892-332B-429A-A264-E77A112C599C}" type="slidenum">
              <a:rPr lang="en-US" smtClean="0"/>
              <a:pPr/>
              <a:t>‹#›</a:t>
            </a:fld>
            <a:endParaRPr lang="en-US" dirty="0"/>
          </a:p>
        </p:txBody>
      </p:sp>
    </p:spTree>
    <p:extLst>
      <p:ext uri="{BB962C8B-B14F-4D97-AF65-F5344CB8AC3E}">
        <p14:creationId xmlns:p14="http://schemas.microsoft.com/office/powerpoint/2010/main" val="11765589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FD9AC0B-D206-7BC6-2CE5-583410C0736F}"/>
              </a:ext>
            </a:extLst>
          </p:cNvPr>
          <p:cNvSpPr>
            <a:spLocks noGrp="1"/>
          </p:cNvSpPr>
          <p:nvPr>
            <p:ph type="ftr" sz="quarter" idx="10"/>
          </p:nvPr>
        </p:nvSpPr>
        <p:spPr/>
        <p:txBody>
          <a:bodyPr/>
          <a:lstStyle/>
          <a:p>
            <a:endParaRPr lang="en-GB" dirty="0"/>
          </a:p>
        </p:txBody>
      </p:sp>
      <p:sp>
        <p:nvSpPr>
          <p:cNvPr id="4" name="Slide Number Placeholder 3">
            <a:extLst>
              <a:ext uri="{FF2B5EF4-FFF2-40B4-BE49-F238E27FC236}">
                <a16:creationId xmlns:a16="http://schemas.microsoft.com/office/drawing/2014/main" id="{AE41E44D-566B-0801-06E5-BD3B82773626}"/>
              </a:ext>
            </a:extLst>
          </p:cNvPr>
          <p:cNvSpPr>
            <a:spLocks noGrp="1"/>
          </p:cNvSpPr>
          <p:nvPr>
            <p:ph type="sldNum" sz="quarter" idx="11"/>
          </p:nvPr>
        </p:nvSpPr>
        <p:spPr/>
        <p:txBody>
          <a:bodyPr/>
          <a:lstStyle/>
          <a:p>
            <a:fld id="{AE4E0892-332B-429A-A264-E77A112C599C}" type="slidenum">
              <a:rPr lang="en-US" smtClean="0"/>
              <a:pPr/>
              <a:t>‹#›</a:t>
            </a:fld>
            <a:endParaRPr lang="en-US" dirty="0"/>
          </a:p>
        </p:txBody>
      </p:sp>
      <p:pic>
        <p:nvPicPr>
          <p:cNvPr id="10" name="Picture 9" descr="A graphic of a mountain and sun&#10;&#10;Description automatically generated">
            <a:extLst>
              <a:ext uri="{FF2B5EF4-FFF2-40B4-BE49-F238E27FC236}">
                <a16:creationId xmlns:a16="http://schemas.microsoft.com/office/drawing/2014/main" id="{B02B848A-3136-6A04-F77C-3FA82E0D0CB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52661" y="1483425"/>
            <a:ext cx="5076989" cy="3555414"/>
          </a:xfrm>
          <a:prstGeom prst="rect">
            <a:avLst/>
          </a:prstGeom>
        </p:spPr>
      </p:pic>
    </p:spTree>
    <p:extLst>
      <p:ext uri="{BB962C8B-B14F-4D97-AF65-F5344CB8AC3E}">
        <p14:creationId xmlns:p14="http://schemas.microsoft.com/office/powerpoint/2010/main" val="34506868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4E869C4-7393-5495-CE4F-2754CAB61D00}"/>
              </a:ext>
            </a:extLst>
          </p:cNvPr>
          <p:cNvSpPr>
            <a:spLocks noGrp="1"/>
          </p:cNvSpPr>
          <p:nvPr>
            <p:ph type="ftr" sz="quarter" idx="10"/>
          </p:nvPr>
        </p:nvSpPr>
        <p:spPr/>
        <p:txBody>
          <a:bodyPr/>
          <a:lstStyle/>
          <a:p>
            <a:endParaRPr lang="en-GB" dirty="0"/>
          </a:p>
        </p:txBody>
      </p:sp>
      <p:sp>
        <p:nvSpPr>
          <p:cNvPr id="4" name="Slide Number Placeholder 3">
            <a:extLst>
              <a:ext uri="{FF2B5EF4-FFF2-40B4-BE49-F238E27FC236}">
                <a16:creationId xmlns:a16="http://schemas.microsoft.com/office/drawing/2014/main" id="{E312916C-FA91-37A4-E228-B30ACC495155}"/>
              </a:ext>
            </a:extLst>
          </p:cNvPr>
          <p:cNvSpPr>
            <a:spLocks noGrp="1"/>
          </p:cNvSpPr>
          <p:nvPr>
            <p:ph type="sldNum" sz="quarter" idx="11"/>
          </p:nvPr>
        </p:nvSpPr>
        <p:spPr/>
        <p:txBody>
          <a:bodyPr/>
          <a:lstStyle/>
          <a:p>
            <a:fld id="{AE4E0892-332B-429A-A264-E77A112C599C}" type="slidenum">
              <a:rPr lang="en-US" smtClean="0"/>
              <a:pPr/>
              <a:t>‹#›</a:t>
            </a:fld>
            <a:endParaRPr lang="en-US" dirty="0"/>
          </a:p>
        </p:txBody>
      </p:sp>
      <p:pic>
        <p:nvPicPr>
          <p:cNvPr id="6" name="Picture 5" descr="A blue and black sign&#10;&#10;Description automatically generated">
            <a:extLst>
              <a:ext uri="{FF2B5EF4-FFF2-40B4-BE49-F238E27FC236}">
                <a16:creationId xmlns:a16="http://schemas.microsoft.com/office/drawing/2014/main" id="{30CC885A-4F57-FE7B-BF89-F57830C099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1954" y="1244613"/>
            <a:ext cx="4568091" cy="3200400"/>
          </a:xfrm>
          <a:prstGeom prst="rect">
            <a:avLst/>
          </a:prstGeom>
        </p:spPr>
      </p:pic>
    </p:spTree>
    <p:extLst>
      <p:ext uri="{BB962C8B-B14F-4D97-AF65-F5344CB8AC3E}">
        <p14:creationId xmlns:p14="http://schemas.microsoft.com/office/powerpoint/2010/main" val="36484680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EC3C3-9F9A-9F09-A0B3-A783BADFC2A7}"/>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4F11CAB0-5AB4-FC53-E70F-B29F1458ED6C}"/>
              </a:ext>
            </a:extLst>
          </p:cNvPr>
          <p:cNvSpPr>
            <a:spLocks noGrp="1"/>
          </p:cNvSpPr>
          <p:nvPr>
            <p:ph type="ftr" sz="quarter" idx="10"/>
          </p:nvPr>
        </p:nvSpPr>
        <p:spPr/>
        <p:txBody>
          <a:bodyPr/>
          <a:lstStyle/>
          <a:p>
            <a:endParaRPr lang="en-GB" dirty="0"/>
          </a:p>
        </p:txBody>
      </p:sp>
      <p:sp>
        <p:nvSpPr>
          <p:cNvPr id="4" name="Slide Number Placeholder 3">
            <a:extLst>
              <a:ext uri="{FF2B5EF4-FFF2-40B4-BE49-F238E27FC236}">
                <a16:creationId xmlns:a16="http://schemas.microsoft.com/office/drawing/2014/main" id="{A925C6D4-13EE-C971-9DF1-85E208F52175}"/>
              </a:ext>
            </a:extLst>
          </p:cNvPr>
          <p:cNvSpPr>
            <a:spLocks noGrp="1"/>
          </p:cNvSpPr>
          <p:nvPr>
            <p:ph type="sldNum" sz="quarter" idx="11"/>
          </p:nvPr>
        </p:nvSpPr>
        <p:spPr/>
        <p:txBody>
          <a:bodyPr/>
          <a:lstStyle/>
          <a:p>
            <a:fld id="{AE4E0892-332B-429A-A264-E77A112C599C}" type="slidenum">
              <a:rPr lang="en-US" smtClean="0"/>
              <a:pPr/>
              <a:t>‹#›</a:t>
            </a:fld>
            <a:endParaRPr lang="en-US" dirty="0"/>
          </a:p>
        </p:txBody>
      </p:sp>
    </p:spTree>
    <p:extLst>
      <p:ext uri="{BB962C8B-B14F-4D97-AF65-F5344CB8AC3E}">
        <p14:creationId xmlns:p14="http://schemas.microsoft.com/office/powerpoint/2010/main" val="1911902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8E8F1-5338-36C1-8DBA-8BD4ED9B83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801983-CB69-5C6A-9BA6-AE5255715F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828D2AB-8D64-51C6-04BC-A4CB04C653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417576-776D-ABB7-0204-9FF0D2EA4F72}"/>
              </a:ext>
            </a:extLst>
          </p:cNvPr>
          <p:cNvSpPr>
            <a:spLocks noGrp="1"/>
          </p:cNvSpPr>
          <p:nvPr>
            <p:ph type="dt" sz="half" idx="10"/>
          </p:nvPr>
        </p:nvSpPr>
        <p:spPr/>
        <p:txBody>
          <a:bodyPr/>
          <a:lstStyle/>
          <a:p>
            <a:fld id="{0ADCC798-41AC-4217-9A03-A237BCBD80DE}" type="datetimeFigureOut">
              <a:rPr lang="en-US" smtClean="0"/>
              <a:t>3/11/2026</a:t>
            </a:fld>
            <a:endParaRPr lang="en-US"/>
          </a:p>
        </p:txBody>
      </p:sp>
      <p:sp>
        <p:nvSpPr>
          <p:cNvPr id="6" name="Footer Placeholder 5">
            <a:extLst>
              <a:ext uri="{FF2B5EF4-FFF2-40B4-BE49-F238E27FC236}">
                <a16:creationId xmlns:a16="http://schemas.microsoft.com/office/drawing/2014/main" id="{7607673C-7C6D-19D2-80B5-D3E678EF66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3E5767-D7B3-659A-F6FE-1076BBA12598}"/>
              </a:ext>
            </a:extLst>
          </p:cNvPr>
          <p:cNvSpPr>
            <a:spLocks noGrp="1"/>
          </p:cNvSpPr>
          <p:nvPr>
            <p:ph type="sldNum" sz="quarter" idx="12"/>
          </p:nvPr>
        </p:nvSpPr>
        <p:spPr/>
        <p:txBody>
          <a:bodyPr/>
          <a:lstStyle/>
          <a:p>
            <a:fld id="{A736E224-FD6C-4BE2-B7DA-B4C70314679F}" type="slidenum">
              <a:rPr lang="en-US" smtClean="0"/>
              <a:t>‹#›</a:t>
            </a:fld>
            <a:endParaRPr lang="en-US"/>
          </a:p>
        </p:txBody>
      </p:sp>
    </p:spTree>
    <p:extLst>
      <p:ext uri="{BB962C8B-B14F-4D97-AF65-F5344CB8AC3E}">
        <p14:creationId xmlns:p14="http://schemas.microsoft.com/office/powerpoint/2010/main" val="19221496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75277-00BF-1632-3B4B-2540D5147B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3949BB-01B3-CB28-1BDD-610E398651A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BE53B3-F2CF-8079-E3A8-893C4835B5F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AD8EC1-0D80-3232-1AA2-BB0CD385ABA0}"/>
              </a:ext>
            </a:extLst>
          </p:cNvPr>
          <p:cNvSpPr>
            <a:spLocks noGrp="1"/>
          </p:cNvSpPr>
          <p:nvPr>
            <p:ph type="dt" sz="half" idx="10"/>
          </p:nvPr>
        </p:nvSpPr>
        <p:spPr/>
        <p:txBody>
          <a:bodyPr/>
          <a:lstStyle/>
          <a:p>
            <a:fld id="{0ADCC798-41AC-4217-9A03-A237BCBD80DE}" type="datetimeFigureOut">
              <a:rPr lang="en-US" smtClean="0"/>
              <a:t>3/11/2026</a:t>
            </a:fld>
            <a:endParaRPr lang="en-US"/>
          </a:p>
        </p:txBody>
      </p:sp>
      <p:sp>
        <p:nvSpPr>
          <p:cNvPr id="6" name="Footer Placeholder 5">
            <a:extLst>
              <a:ext uri="{FF2B5EF4-FFF2-40B4-BE49-F238E27FC236}">
                <a16:creationId xmlns:a16="http://schemas.microsoft.com/office/drawing/2014/main" id="{B917DD60-9A9B-1830-06C6-4952A21197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1E4860-414F-8590-72A7-232FCA28D0C6}"/>
              </a:ext>
            </a:extLst>
          </p:cNvPr>
          <p:cNvSpPr>
            <a:spLocks noGrp="1"/>
          </p:cNvSpPr>
          <p:nvPr>
            <p:ph type="sldNum" sz="quarter" idx="12"/>
          </p:nvPr>
        </p:nvSpPr>
        <p:spPr/>
        <p:txBody>
          <a:bodyPr/>
          <a:lstStyle/>
          <a:p>
            <a:fld id="{A736E224-FD6C-4BE2-B7DA-B4C70314679F}" type="slidenum">
              <a:rPr lang="en-US" smtClean="0"/>
              <a:t>‹#›</a:t>
            </a:fld>
            <a:endParaRPr lang="en-US"/>
          </a:p>
        </p:txBody>
      </p:sp>
    </p:spTree>
    <p:extLst>
      <p:ext uri="{BB962C8B-B14F-4D97-AF65-F5344CB8AC3E}">
        <p14:creationId xmlns:p14="http://schemas.microsoft.com/office/powerpoint/2010/main" val="10572547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1195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7C33E-92B0-6F3B-F691-F15325A57C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7F2D05-B359-4151-3F2B-92D74FD5D2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10D13F4-891A-413F-E6EB-0FDB8C8A71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0E8AF4E-D67F-3F73-472D-E62E4FD0B90E}"/>
              </a:ext>
            </a:extLst>
          </p:cNvPr>
          <p:cNvSpPr>
            <a:spLocks noGrp="1"/>
          </p:cNvSpPr>
          <p:nvPr>
            <p:ph type="dt" sz="half" idx="10"/>
          </p:nvPr>
        </p:nvSpPr>
        <p:spPr/>
        <p:txBody>
          <a:bodyPr/>
          <a:lstStyle/>
          <a:p>
            <a:fld id="{E2847FC8-BD75-430E-8031-C48642E971B2}" type="datetimeFigureOut">
              <a:rPr lang="en-US" smtClean="0"/>
              <a:t>3/11/2026</a:t>
            </a:fld>
            <a:endParaRPr lang="en-US"/>
          </a:p>
        </p:txBody>
      </p:sp>
      <p:sp>
        <p:nvSpPr>
          <p:cNvPr id="6" name="Footer Placeholder 5">
            <a:extLst>
              <a:ext uri="{FF2B5EF4-FFF2-40B4-BE49-F238E27FC236}">
                <a16:creationId xmlns:a16="http://schemas.microsoft.com/office/drawing/2014/main" id="{77340DE7-13F8-6012-0512-8C0D413A1F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24C924-4C34-40D3-1628-BDB24C47F80C}"/>
              </a:ext>
            </a:extLst>
          </p:cNvPr>
          <p:cNvSpPr>
            <a:spLocks noGrp="1"/>
          </p:cNvSpPr>
          <p:nvPr>
            <p:ph type="sldNum" sz="quarter" idx="12"/>
          </p:nvPr>
        </p:nvSpPr>
        <p:spPr/>
        <p:txBody>
          <a:bodyPr/>
          <a:lstStyle/>
          <a:p>
            <a:fld id="{0012B6B1-D9DC-4327-B937-AE5B53F8E2BD}" type="slidenum">
              <a:rPr lang="en-US" smtClean="0"/>
              <a:t>‹#›</a:t>
            </a:fld>
            <a:endParaRPr lang="en-US"/>
          </a:p>
        </p:txBody>
      </p:sp>
    </p:spTree>
    <p:extLst>
      <p:ext uri="{BB962C8B-B14F-4D97-AF65-F5344CB8AC3E}">
        <p14:creationId xmlns:p14="http://schemas.microsoft.com/office/powerpoint/2010/main" val="1389005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B5AF2-CFA9-5A45-6466-86DAE65C69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BD83B9A-922F-B549-C3EC-4EB3042483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E23AC9-15DE-B5D8-58DF-443418B769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8A99D1-1B84-7C45-E499-924F6E4B52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A344CA-523D-8131-E341-408F0A35F5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D36480-2B5A-4611-75A8-15D0D5D88033}"/>
              </a:ext>
            </a:extLst>
          </p:cNvPr>
          <p:cNvSpPr>
            <a:spLocks noGrp="1"/>
          </p:cNvSpPr>
          <p:nvPr>
            <p:ph type="dt" sz="half" idx="10"/>
          </p:nvPr>
        </p:nvSpPr>
        <p:spPr/>
        <p:txBody>
          <a:bodyPr/>
          <a:lstStyle/>
          <a:p>
            <a:fld id="{E2847FC8-BD75-430E-8031-C48642E971B2}" type="datetimeFigureOut">
              <a:rPr lang="en-US" smtClean="0"/>
              <a:t>3/11/2026</a:t>
            </a:fld>
            <a:endParaRPr lang="en-US"/>
          </a:p>
        </p:txBody>
      </p:sp>
      <p:sp>
        <p:nvSpPr>
          <p:cNvPr id="8" name="Footer Placeholder 7">
            <a:extLst>
              <a:ext uri="{FF2B5EF4-FFF2-40B4-BE49-F238E27FC236}">
                <a16:creationId xmlns:a16="http://schemas.microsoft.com/office/drawing/2014/main" id="{CEBE5031-4401-7F1F-E426-5D56C5E6BE5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FFFA984-89E3-4052-2316-4E0540DFAF36}"/>
              </a:ext>
            </a:extLst>
          </p:cNvPr>
          <p:cNvSpPr>
            <a:spLocks noGrp="1"/>
          </p:cNvSpPr>
          <p:nvPr>
            <p:ph type="sldNum" sz="quarter" idx="12"/>
          </p:nvPr>
        </p:nvSpPr>
        <p:spPr/>
        <p:txBody>
          <a:bodyPr/>
          <a:lstStyle/>
          <a:p>
            <a:fld id="{0012B6B1-D9DC-4327-B937-AE5B53F8E2BD}" type="slidenum">
              <a:rPr lang="en-US" smtClean="0"/>
              <a:t>‹#›</a:t>
            </a:fld>
            <a:endParaRPr lang="en-US"/>
          </a:p>
        </p:txBody>
      </p:sp>
    </p:spTree>
    <p:extLst>
      <p:ext uri="{BB962C8B-B14F-4D97-AF65-F5344CB8AC3E}">
        <p14:creationId xmlns:p14="http://schemas.microsoft.com/office/powerpoint/2010/main" val="142430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69A3E-FBF9-6529-4971-8867179D87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8CED785-AEB8-AB00-5F49-C626754467C0}"/>
              </a:ext>
            </a:extLst>
          </p:cNvPr>
          <p:cNvSpPr>
            <a:spLocks noGrp="1"/>
          </p:cNvSpPr>
          <p:nvPr>
            <p:ph type="dt" sz="half" idx="10"/>
          </p:nvPr>
        </p:nvSpPr>
        <p:spPr/>
        <p:txBody>
          <a:bodyPr/>
          <a:lstStyle/>
          <a:p>
            <a:fld id="{E2847FC8-BD75-430E-8031-C48642E971B2}" type="datetimeFigureOut">
              <a:rPr lang="en-US" smtClean="0"/>
              <a:t>3/11/2026</a:t>
            </a:fld>
            <a:endParaRPr lang="en-US"/>
          </a:p>
        </p:txBody>
      </p:sp>
      <p:sp>
        <p:nvSpPr>
          <p:cNvPr id="4" name="Footer Placeholder 3">
            <a:extLst>
              <a:ext uri="{FF2B5EF4-FFF2-40B4-BE49-F238E27FC236}">
                <a16:creationId xmlns:a16="http://schemas.microsoft.com/office/drawing/2014/main" id="{B04A4CB7-DA1B-A69A-611F-27B1E9AF75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89AB6DE-56A6-AB79-5C8F-FE02B29957C4}"/>
              </a:ext>
            </a:extLst>
          </p:cNvPr>
          <p:cNvSpPr>
            <a:spLocks noGrp="1"/>
          </p:cNvSpPr>
          <p:nvPr>
            <p:ph type="sldNum" sz="quarter" idx="12"/>
          </p:nvPr>
        </p:nvSpPr>
        <p:spPr/>
        <p:txBody>
          <a:bodyPr/>
          <a:lstStyle/>
          <a:p>
            <a:fld id="{0012B6B1-D9DC-4327-B937-AE5B53F8E2BD}" type="slidenum">
              <a:rPr lang="en-US" smtClean="0"/>
              <a:t>‹#›</a:t>
            </a:fld>
            <a:endParaRPr lang="en-US"/>
          </a:p>
        </p:txBody>
      </p:sp>
    </p:spTree>
    <p:extLst>
      <p:ext uri="{BB962C8B-B14F-4D97-AF65-F5344CB8AC3E}">
        <p14:creationId xmlns:p14="http://schemas.microsoft.com/office/powerpoint/2010/main" val="3140717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9EA17B-0EB9-CA76-C92E-31C36E528038}"/>
              </a:ext>
            </a:extLst>
          </p:cNvPr>
          <p:cNvSpPr>
            <a:spLocks noGrp="1"/>
          </p:cNvSpPr>
          <p:nvPr>
            <p:ph type="dt" sz="half" idx="10"/>
          </p:nvPr>
        </p:nvSpPr>
        <p:spPr/>
        <p:txBody>
          <a:bodyPr/>
          <a:lstStyle/>
          <a:p>
            <a:fld id="{E2847FC8-BD75-430E-8031-C48642E971B2}" type="datetimeFigureOut">
              <a:rPr lang="en-US" smtClean="0"/>
              <a:t>3/11/2026</a:t>
            </a:fld>
            <a:endParaRPr lang="en-US"/>
          </a:p>
        </p:txBody>
      </p:sp>
      <p:sp>
        <p:nvSpPr>
          <p:cNvPr id="3" name="Footer Placeholder 2">
            <a:extLst>
              <a:ext uri="{FF2B5EF4-FFF2-40B4-BE49-F238E27FC236}">
                <a16:creationId xmlns:a16="http://schemas.microsoft.com/office/drawing/2014/main" id="{B7BB0441-D3B3-4217-0D25-8E0C424A9C0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C8C07A8-72AA-968E-90E0-A05C44F53896}"/>
              </a:ext>
            </a:extLst>
          </p:cNvPr>
          <p:cNvSpPr>
            <a:spLocks noGrp="1"/>
          </p:cNvSpPr>
          <p:nvPr>
            <p:ph type="sldNum" sz="quarter" idx="12"/>
          </p:nvPr>
        </p:nvSpPr>
        <p:spPr/>
        <p:txBody>
          <a:bodyPr/>
          <a:lstStyle/>
          <a:p>
            <a:fld id="{0012B6B1-D9DC-4327-B937-AE5B53F8E2BD}" type="slidenum">
              <a:rPr lang="en-US" smtClean="0"/>
              <a:t>‹#›</a:t>
            </a:fld>
            <a:endParaRPr lang="en-US"/>
          </a:p>
        </p:txBody>
      </p:sp>
    </p:spTree>
    <p:extLst>
      <p:ext uri="{BB962C8B-B14F-4D97-AF65-F5344CB8AC3E}">
        <p14:creationId xmlns:p14="http://schemas.microsoft.com/office/powerpoint/2010/main" val="2357766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4820C-D9EF-9F76-3995-DCBE1429F4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16916B-7BA0-BDF2-521B-8F09655776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B09D78-C852-F95C-3348-4BD15BD779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124854-569D-7778-ED3F-483FB56ADB76}"/>
              </a:ext>
            </a:extLst>
          </p:cNvPr>
          <p:cNvSpPr>
            <a:spLocks noGrp="1"/>
          </p:cNvSpPr>
          <p:nvPr>
            <p:ph type="dt" sz="half" idx="10"/>
          </p:nvPr>
        </p:nvSpPr>
        <p:spPr/>
        <p:txBody>
          <a:bodyPr/>
          <a:lstStyle/>
          <a:p>
            <a:fld id="{E2847FC8-BD75-430E-8031-C48642E971B2}" type="datetimeFigureOut">
              <a:rPr lang="en-US" smtClean="0"/>
              <a:t>3/11/2026</a:t>
            </a:fld>
            <a:endParaRPr lang="en-US"/>
          </a:p>
        </p:txBody>
      </p:sp>
      <p:sp>
        <p:nvSpPr>
          <p:cNvPr id="6" name="Footer Placeholder 5">
            <a:extLst>
              <a:ext uri="{FF2B5EF4-FFF2-40B4-BE49-F238E27FC236}">
                <a16:creationId xmlns:a16="http://schemas.microsoft.com/office/drawing/2014/main" id="{97A0C340-3F7E-CD25-93E2-AF236239AD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98F953-26BC-53FB-5B3A-C96BC3786ACA}"/>
              </a:ext>
            </a:extLst>
          </p:cNvPr>
          <p:cNvSpPr>
            <a:spLocks noGrp="1"/>
          </p:cNvSpPr>
          <p:nvPr>
            <p:ph type="sldNum" sz="quarter" idx="12"/>
          </p:nvPr>
        </p:nvSpPr>
        <p:spPr/>
        <p:txBody>
          <a:bodyPr/>
          <a:lstStyle/>
          <a:p>
            <a:fld id="{0012B6B1-D9DC-4327-B937-AE5B53F8E2BD}" type="slidenum">
              <a:rPr lang="en-US" smtClean="0"/>
              <a:t>‹#›</a:t>
            </a:fld>
            <a:endParaRPr lang="en-US"/>
          </a:p>
        </p:txBody>
      </p:sp>
    </p:spTree>
    <p:extLst>
      <p:ext uri="{BB962C8B-B14F-4D97-AF65-F5344CB8AC3E}">
        <p14:creationId xmlns:p14="http://schemas.microsoft.com/office/powerpoint/2010/main" val="2358038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BC817-8EC3-49E5-3365-ABB88EBBBE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22618EF-12AD-820C-3A28-9A0F4D4BE6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BD600EA-A68B-C5EA-66B5-A7D3F98FC8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70A4D6-0FC2-D36A-8EB8-F0BC11ED4CE0}"/>
              </a:ext>
            </a:extLst>
          </p:cNvPr>
          <p:cNvSpPr>
            <a:spLocks noGrp="1"/>
          </p:cNvSpPr>
          <p:nvPr>
            <p:ph type="dt" sz="half" idx="10"/>
          </p:nvPr>
        </p:nvSpPr>
        <p:spPr/>
        <p:txBody>
          <a:bodyPr/>
          <a:lstStyle/>
          <a:p>
            <a:fld id="{E2847FC8-BD75-430E-8031-C48642E971B2}" type="datetimeFigureOut">
              <a:rPr lang="en-US" smtClean="0"/>
              <a:t>3/11/2026</a:t>
            </a:fld>
            <a:endParaRPr lang="en-US"/>
          </a:p>
        </p:txBody>
      </p:sp>
      <p:sp>
        <p:nvSpPr>
          <p:cNvPr id="6" name="Footer Placeholder 5">
            <a:extLst>
              <a:ext uri="{FF2B5EF4-FFF2-40B4-BE49-F238E27FC236}">
                <a16:creationId xmlns:a16="http://schemas.microsoft.com/office/drawing/2014/main" id="{992F78E3-2B78-9BCC-449E-F64124D582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2EC45A-B5F5-D633-E8CC-F3C6C929A888}"/>
              </a:ext>
            </a:extLst>
          </p:cNvPr>
          <p:cNvSpPr>
            <a:spLocks noGrp="1"/>
          </p:cNvSpPr>
          <p:nvPr>
            <p:ph type="sldNum" sz="quarter" idx="12"/>
          </p:nvPr>
        </p:nvSpPr>
        <p:spPr/>
        <p:txBody>
          <a:bodyPr/>
          <a:lstStyle/>
          <a:p>
            <a:fld id="{0012B6B1-D9DC-4327-B937-AE5B53F8E2BD}" type="slidenum">
              <a:rPr lang="en-US" smtClean="0"/>
              <a:t>‹#›</a:t>
            </a:fld>
            <a:endParaRPr lang="en-US"/>
          </a:p>
        </p:txBody>
      </p:sp>
    </p:spTree>
    <p:extLst>
      <p:ext uri="{BB962C8B-B14F-4D97-AF65-F5344CB8AC3E}">
        <p14:creationId xmlns:p14="http://schemas.microsoft.com/office/powerpoint/2010/main" val="1858849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theme" Target="../theme/theme2.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0DA8A5-5DC5-911E-9398-1D030B473A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67D3E1-5DB6-E318-42B0-1B07BAC05C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F0CFF1-A617-A150-F29C-311775A363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847FC8-BD75-430E-8031-C48642E971B2}" type="datetimeFigureOut">
              <a:rPr lang="en-US" smtClean="0"/>
              <a:t>3/11/2026</a:t>
            </a:fld>
            <a:endParaRPr lang="en-US"/>
          </a:p>
        </p:txBody>
      </p:sp>
      <p:sp>
        <p:nvSpPr>
          <p:cNvPr id="5" name="Footer Placeholder 4">
            <a:extLst>
              <a:ext uri="{FF2B5EF4-FFF2-40B4-BE49-F238E27FC236}">
                <a16:creationId xmlns:a16="http://schemas.microsoft.com/office/drawing/2014/main" id="{315C7E12-2CB1-1B15-9381-ED08E71423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41D1415-F320-4FFF-D7D0-C67801D6EF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012B6B1-D9DC-4327-B937-AE5B53F8E2BD}" type="slidenum">
              <a:rPr lang="en-US" smtClean="0"/>
              <a:t>‹#›</a:t>
            </a:fld>
            <a:endParaRPr lang="en-US"/>
          </a:p>
        </p:txBody>
      </p:sp>
    </p:spTree>
    <p:extLst>
      <p:ext uri="{BB962C8B-B14F-4D97-AF65-F5344CB8AC3E}">
        <p14:creationId xmlns:p14="http://schemas.microsoft.com/office/powerpoint/2010/main" val="3505369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8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FF99A6-EFD6-4FF3-86D1-B5BDEF24E7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0F01E61F-B8E2-456F-83F9-2B81F7AD7A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110FCA29-7174-41AE-9FB6-1A63E6E61C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2AC50658-A472-4179-BF08-8C3B5F471BF9}"/>
              </a:ext>
            </a:extLst>
          </p:cNvPr>
          <p:cNvSpPr>
            <a:spLocks noGrp="1"/>
          </p:cNvSpPr>
          <p:nvPr>
            <p:ph type="sldNum" sz="quarter" idx="4"/>
          </p:nvPr>
        </p:nvSpPr>
        <p:spPr>
          <a:xfrm>
            <a:off x="9114076" y="6340021"/>
            <a:ext cx="2743200" cy="226857"/>
          </a:xfrm>
          <a:prstGeom prst="rect">
            <a:avLst/>
          </a:prstGeom>
          <a:noFill/>
        </p:spPr>
        <p:txBody>
          <a:bodyPr wrap="square" rtlCol="0">
            <a:spAutoFit/>
          </a:bodyPr>
          <a:lstStyle>
            <a:lvl1pPr algn="r">
              <a:defRPr lang="en-GB" sz="874" b="1" smtClean="0">
                <a:solidFill>
                  <a:srgbClr val="18406A"/>
                </a:solidFill>
                <a:latin typeface="+mj-lt"/>
                <a:ea typeface="Open Sans Light" panose="020B0306030504020204" pitchFamily="34" charset="0"/>
                <a:cs typeface="Open Sans Light" panose="020B0306030504020204" pitchFamily="34" charset="0"/>
              </a:defRPr>
            </a:lvl1pPr>
          </a:lstStyle>
          <a:p>
            <a:fld id="{AE4E0892-332B-429A-A264-E77A112C599C}" type="slidenum">
              <a:rPr lang="en-US" smtClean="0"/>
              <a:pPr/>
              <a:t>‹#›</a:t>
            </a:fld>
            <a:endParaRPr lang="en-US" dirty="0"/>
          </a:p>
        </p:txBody>
      </p:sp>
    </p:spTree>
    <p:extLst>
      <p:ext uri="{BB962C8B-B14F-4D97-AF65-F5344CB8AC3E}">
        <p14:creationId xmlns:p14="http://schemas.microsoft.com/office/powerpoint/2010/main" val="120658376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5" r:id="rId23"/>
    <p:sldLayoutId id="2147483686" r:id="rId24"/>
    <p:sldLayoutId id="2147483687" r:id="rId25"/>
  </p:sldLayoutIdLst>
  <p:hf hdr="0" ftr="0" dt="0"/>
  <p:txStyles>
    <p:titleStyle>
      <a:lvl1pPr algn="l" defTabSz="914400" rtl="0" eaLnBrk="1" latinLnBrk="0" hangingPunct="1">
        <a:lnSpc>
          <a:spcPct val="90000"/>
        </a:lnSpc>
        <a:spcBef>
          <a:spcPct val="0"/>
        </a:spcBef>
        <a:buNone/>
        <a:defRPr sz="4000" b="1" kern="1200">
          <a:solidFill>
            <a:srgbClr val="18406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hyperlink" Target="https://www.dla.mil/Portals/104/Documents/J7Acquisition/DemandForecast/FINAL_DLA_DemandForecastIndAssocLeadershipMeeting_woVideo.pdf" TargetMode="Externa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hyperlink" Target="https://www.dla.mil/Small-Business/Getting-Started/Product-and-Service-Search/" TargetMode="External"/><Relationship Id="rId2" Type="http://schemas.openxmlformats.org/officeDocument/2006/relationships/hyperlink" Target="https://www.acquisition.gov/psc-manual" TargetMode="Externa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www.dla.mil/Small-Business/Vendor-Opportunities/" TargetMode="Externa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www.dibbs.bsm.dla.mil/ra/login.aspx" TargetMode="Externa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hyperlink" Target="https://dodcio.defense.gov/CMMC/" TargetMode="External"/><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2" Type="http://schemas.openxmlformats.org/officeDocument/2006/relationships/hyperlink" Target="https://dodcio.defense.gov/CMMC/" TargetMode="Externa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hyperlink" Target="https://www.dla.mil/Logistics-Operations/Enhanced-Validation/" TargetMode="External"/><Relationship Id="rId2" Type="http://schemas.openxmlformats.org/officeDocument/2006/relationships/hyperlink" Target="https://www.dla.mil/Logistics-Operations/Services/JCP/" TargetMode="Externa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53.png"/><Relationship Id="rId2" Type="http://schemas.openxmlformats.org/officeDocument/2006/relationships/diagramData" Target="../diagrams/data6.xml"/><Relationship Id="rId1" Type="http://schemas.openxmlformats.org/officeDocument/2006/relationships/slideLayout" Target="../slideLayouts/slideLayout1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53.png"/><Relationship Id="rId2" Type="http://schemas.openxmlformats.org/officeDocument/2006/relationships/diagramData" Target="../diagrams/data7.xml"/><Relationship Id="rId1" Type="http://schemas.openxmlformats.org/officeDocument/2006/relationships/slideLayout" Target="../slideLayouts/slideLayout19.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6.jpg"/><Relationship Id="rId1" Type="http://schemas.openxmlformats.org/officeDocument/2006/relationships/slideLayout" Target="../slideLayouts/slideLayout3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9.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71.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8" Type="http://schemas.openxmlformats.org/officeDocument/2006/relationships/hyperlink" Target="https://washingtonapex.org/" TargetMode="External"/><Relationship Id="rId13" Type="http://schemas.openxmlformats.org/officeDocument/2006/relationships/image" Target="../media/image27.jpg"/><Relationship Id="rId18" Type="http://schemas.openxmlformats.org/officeDocument/2006/relationships/image" Target="../media/image32.jpeg"/><Relationship Id="rId3" Type="http://schemas.openxmlformats.org/officeDocument/2006/relationships/image" Target="../media/image25.jpg"/><Relationship Id="rId7" Type="http://schemas.openxmlformats.org/officeDocument/2006/relationships/hyperlink" Target="mailto:info@washingtonapex.org" TargetMode="External"/><Relationship Id="rId12" Type="http://schemas.openxmlformats.org/officeDocument/2006/relationships/image" Target="../media/image26.png"/><Relationship Id="rId17" Type="http://schemas.openxmlformats.org/officeDocument/2006/relationships/image" Target="../media/image31.png"/><Relationship Id="rId2" Type="http://schemas.openxmlformats.org/officeDocument/2006/relationships/notesSlide" Target="../notesSlides/notesSlide1.xml"/><Relationship Id="rId16" Type="http://schemas.openxmlformats.org/officeDocument/2006/relationships/image" Target="../media/image30.png"/><Relationship Id="rId1" Type="http://schemas.openxmlformats.org/officeDocument/2006/relationships/slideLayout" Target="../slideLayouts/slideLayout19.xml"/><Relationship Id="rId6" Type="http://schemas.openxmlformats.org/officeDocument/2006/relationships/hyperlink" Target="mailto:atwashingtonapex.org/about-apex/staffinnovationstation@washingtonapex.or" TargetMode="External"/><Relationship Id="rId11" Type="http://schemas.openxmlformats.org/officeDocument/2006/relationships/hyperlink" Target="http://aicef-apex.org/" TargetMode="External"/><Relationship Id="rId5" Type="http://schemas.openxmlformats.org/officeDocument/2006/relationships/hyperlink" Target="http://washingtonapex.org/about-apex/staff" TargetMode="External"/><Relationship Id="rId15" Type="http://schemas.openxmlformats.org/officeDocument/2006/relationships/image" Target="../media/image29.jpg"/><Relationship Id="rId10" Type="http://schemas.openxmlformats.org/officeDocument/2006/relationships/hyperlink" Target="https://nnapex.org/" TargetMode="External"/><Relationship Id="rId19" Type="http://schemas.openxmlformats.org/officeDocument/2006/relationships/image" Target="../media/image33.png"/><Relationship Id="rId4" Type="http://schemas.openxmlformats.org/officeDocument/2006/relationships/hyperlink" Target="https://www.clallam.org/apex" TargetMode="External"/><Relationship Id="rId9" Type="http://schemas.openxmlformats.org/officeDocument/2006/relationships/hyperlink" Target="https://washingtonapex.org/sbir/" TargetMode="External"/><Relationship Id="rId14" Type="http://schemas.openxmlformats.org/officeDocument/2006/relationships/image" Target="../media/image28.jpeg"/></Relationships>
</file>

<file path=ppt/slides/_rels/slide50.xml.rels><?xml version="1.0" encoding="UTF-8" standalone="yes"?>
<Relationships xmlns="http://schemas.openxmlformats.org/package/2006/relationships"><Relationship Id="rId3" Type="http://schemas.openxmlformats.org/officeDocument/2006/relationships/hyperlink" Target="https://camphill.leidos.com/code_lookup.nsf/CodeCheck?OpenForm" TargetMode="External"/><Relationship Id="rId2" Type="http://schemas.openxmlformats.org/officeDocument/2006/relationships/hyperlink" Target="https://quicksearch.dla.mil/qsSearch.aspx" TargetMode="External"/><Relationship Id="rId1" Type="http://schemas.openxmlformats.org/officeDocument/2006/relationships/slideLayout" Target="../slideLayouts/slideLayout21.xml"/><Relationship Id="rId4" Type="http://schemas.openxmlformats.org/officeDocument/2006/relationships/hyperlink" Target="https://milpac.com/dod-compliance-solutions/mil-std-129r-iuid-rfid-labels/" TargetMode="External"/></Relationships>
</file>

<file path=ppt/slides/_rels/slide51.xml.rels><?xml version="1.0" encoding="UTF-8" standalone="yes"?>
<Relationships xmlns="http://schemas.openxmlformats.org/package/2006/relationships"><Relationship Id="rId2" Type="http://schemas.openxmlformats.org/officeDocument/2006/relationships/hyperlink" Target="https://www.dla.mil/Working-With-DLA/Applications/Details/Article/2923161/vsm-vendor-shipment-module/" TargetMode="External"/><Relationship Id="rId1" Type="http://schemas.openxmlformats.org/officeDocument/2006/relationships/slideLayout" Target="../slideLayouts/slideLayout2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3.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Layout" Target="../slideLayouts/slideLayout2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diagramLayout" Target="../diagrams/layout9.xml"/><Relationship Id="rId7" Type="http://schemas.openxmlformats.org/officeDocument/2006/relationships/hyperlink" Target="https://www.dla.mil/Small-Business/Resources/Outreach-Calendar/ModuleID/89896/ItemID/5056/mctl/EventDetails/" TargetMode="External"/><Relationship Id="rId2" Type="http://schemas.openxmlformats.org/officeDocument/2006/relationships/diagramData" Target="../diagrams/data9.xml"/><Relationship Id="rId1" Type="http://schemas.openxmlformats.org/officeDocument/2006/relationships/slideLayout" Target="../slideLayouts/slideLayout25.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 Id="rId9" Type="http://schemas.openxmlformats.org/officeDocument/2006/relationships/image" Target="../media/image95.svg"/></Relationships>
</file>

<file path=ppt/slides/_rels/slide57.xml.rels><?xml version="1.0" encoding="UTF-8" standalone="yes"?>
<Relationships xmlns="http://schemas.openxmlformats.org/package/2006/relationships"><Relationship Id="rId8" Type="http://schemas.openxmlformats.org/officeDocument/2006/relationships/hyperlink" Target="https://washingtonapex.org/" TargetMode="External"/><Relationship Id="rId13" Type="http://schemas.openxmlformats.org/officeDocument/2006/relationships/image" Target="../media/image27.jpg"/><Relationship Id="rId18" Type="http://schemas.openxmlformats.org/officeDocument/2006/relationships/image" Target="../media/image32.jpeg"/><Relationship Id="rId3" Type="http://schemas.openxmlformats.org/officeDocument/2006/relationships/image" Target="../media/image25.jpg"/><Relationship Id="rId7" Type="http://schemas.openxmlformats.org/officeDocument/2006/relationships/hyperlink" Target="mailto:info@washingtonapex.org" TargetMode="External"/><Relationship Id="rId12" Type="http://schemas.openxmlformats.org/officeDocument/2006/relationships/image" Target="../media/image26.png"/><Relationship Id="rId17" Type="http://schemas.openxmlformats.org/officeDocument/2006/relationships/image" Target="../media/image31.png"/><Relationship Id="rId2" Type="http://schemas.openxmlformats.org/officeDocument/2006/relationships/notesSlide" Target="../notesSlides/notesSlide6.xml"/><Relationship Id="rId16" Type="http://schemas.openxmlformats.org/officeDocument/2006/relationships/image" Target="../media/image30.png"/><Relationship Id="rId1" Type="http://schemas.openxmlformats.org/officeDocument/2006/relationships/slideLayout" Target="../slideLayouts/slideLayout19.xml"/><Relationship Id="rId6" Type="http://schemas.openxmlformats.org/officeDocument/2006/relationships/hyperlink" Target="mailto:atwashingtonapex.org/about-apex/staffinnovationstation@washingtonapex.or" TargetMode="External"/><Relationship Id="rId11" Type="http://schemas.openxmlformats.org/officeDocument/2006/relationships/hyperlink" Target="http://aicef-apex.org/" TargetMode="External"/><Relationship Id="rId5" Type="http://schemas.openxmlformats.org/officeDocument/2006/relationships/hyperlink" Target="http://washingtonapex.org/about-apex/staff" TargetMode="External"/><Relationship Id="rId15" Type="http://schemas.openxmlformats.org/officeDocument/2006/relationships/image" Target="../media/image29.jpg"/><Relationship Id="rId10" Type="http://schemas.openxmlformats.org/officeDocument/2006/relationships/hyperlink" Target="https://nnapex.org/" TargetMode="External"/><Relationship Id="rId19" Type="http://schemas.openxmlformats.org/officeDocument/2006/relationships/image" Target="../media/image33.png"/><Relationship Id="rId4" Type="http://schemas.openxmlformats.org/officeDocument/2006/relationships/hyperlink" Target="https://www.clallam.org/apex" TargetMode="External"/><Relationship Id="rId9" Type="http://schemas.openxmlformats.org/officeDocument/2006/relationships/hyperlink" Target="https://washingtonapex.org/sbir/" TargetMode="External"/><Relationship Id="rId14" Type="http://schemas.openxmlformats.org/officeDocument/2006/relationships/image" Target="../media/image28.jpeg"/></Relationships>
</file>

<file path=ppt/slides/_rels/slide5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hyperlink" Target="https://washingtonapex.ecenterdirect.com/events?cal=1&amp;centers=73,74,72,76,75,77,78,80,85" TargetMode="Externa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8" Type="http://schemas.openxmlformats.org/officeDocument/2006/relationships/hyperlink" Target="https://www.seattle.gov/purchasing-and-contracting/doing-business-with-the-city" TargetMode="External"/><Relationship Id="rId3" Type="http://schemas.openxmlformats.org/officeDocument/2006/relationships/image" Target="../media/image34.png"/><Relationship Id="rId7"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hyperlink" Target="https://www.des.wa.gov/sell/how-work-state" TargetMode="External"/><Relationship Id="rId5" Type="http://schemas.openxmlformats.org/officeDocument/2006/relationships/image" Target="../media/image35.jpg"/><Relationship Id="rId10" Type="http://schemas.openxmlformats.org/officeDocument/2006/relationships/image" Target="../media/image38.png"/><Relationship Id="rId4" Type="http://schemas.openxmlformats.org/officeDocument/2006/relationships/hyperlink" Target="https://www.portseattle.org/page/how-do-business-port" TargetMode="External"/><Relationship Id="rId9" Type="http://schemas.openxmlformats.org/officeDocument/2006/relationships/image" Target="../media/image3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3DE16F8-CF6E-CE9F-A309-180179B3BA32}"/>
              </a:ext>
            </a:extLst>
          </p:cNvPr>
          <p:cNvSpPr txBox="1">
            <a:spLocks/>
          </p:cNvSpPr>
          <p:nvPr/>
        </p:nvSpPr>
        <p:spPr>
          <a:xfrm>
            <a:off x="1056290" y="3429000"/>
            <a:ext cx="10079420" cy="191154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5400" b="1" kern="1200">
                <a:solidFill>
                  <a:srgbClr val="18406A"/>
                </a:solidFill>
                <a:latin typeface="+mj-lt"/>
                <a:ea typeface="+mj-ea"/>
                <a:cs typeface="+mj-cs"/>
              </a:defRPr>
            </a:lvl1pPr>
          </a:lstStyle>
          <a:p>
            <a:endParaRPr lang="en-US" u="sng" dirty="0"/>
          </a:p>
        </p:txBody>
      </p:sp>
      <p:sp>
        <p:nvSpPr>
          <p:cNvPr id="2" name="Rectangle 1">
            <a:extLst>
              <a:ext uri="{FF2B5EF4-FFF2-40B4-BE49-F238E27FC236}">
                <a16:creationId xmlns:a16="http://schemas.microsoft.com/office/drawing/2014/main" id="{408661C3-C959-BCE0-1B1C-02E137B74C32}"/>
              </a:ext>
            </a:extLst>
          </p:cNvPr>
          <p:cNvSpPr/>
          <p:nvPr/>
        </p:nvSpPr>
        <p:spPr>
          <a:xfrm>
            <a:off x="6258560" y="2905760"/>
            <a:ext cx="2153920" cy="1828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sp>
        <p:nvSpPr>
          <p:cNvPr id="4" name="TextBox 3">
            <a:extLst>
              <a:ext uri="{FF2B5EF4-FFF2-40B4-BE49-F238E27FC236}">
                <a16:creationId xmlns:a16="http://schemas.microsoft.com/office/drawing/2014/main" id="{9E492A93-44CB-6CD4-9160-FF51CB553824}"/>
              </a:ext>
            </a:extLst>
          </p:cNvPr>
          <p:cNvSpPr txBox="1"/>
          <p:nvPr/>
        </p:nvSpPr>
        <p:spPr>
          <a:xfrm>
            <a:off x="2196084" y="3553777"/>
            <a:ext cx="7799832" cy="1661993"/>
          </a:xfrm>
          <a:prstGeom prst="rect">
            <a:avLst/>
          </a:prstGeom>
          <a:noFill/>
        </p:spPr>
        <p:txBody>
          <a:bodyPr wrap="square" rtlCol="0">
            <a:spAutoFit/>
          </a:bodyPr>
          <a:lstStyle/>
          <a:p>
            <a:pPr algn="ctr"/>
            <a:r>
              <a:rPr lang="en-US" sz="5400" dirty="0"/>
              <a:t>First DIBBS</a:t>
            </a:r>
          </a:p>
          <a:p>
            <a:pPr algn="ctr"/>
            <a:r>
              <a:rPr lang="en-US" sz="2400" dirty="0"/>
              <a:t>An Introductory Workshop for Suppliers Interested in Selling to the DLA </a:t>
            </a:r>
          </a:p>
        </p:txBody>
      </p:sp>
      <p:sp>
        <p:nvSpPr>
          <p:cNvPr id="5" name="TextBox 4">
            <a:extLst>
              <a:ext uri="{FF2B5EF4-FFF2-40B4-BE49-F238E27FC236}">
                <a16:creationId xmlns:a16="http://schemas.microsoft.com/office/drawing/2014/main" id="{BBC83C16-6D9F-E67B-8F34-DC8AC49795FD}"/>
              </a:ext>
            </a:extLst>
          </p:cNvPr>
          <p:cNvSpPr txBox="1"/>
          <p:nvPr/>
        </p:nvSpPr>
        <p:spPr>
          <a:xfrm>
            <a:off x="3282188" y="5496243"/>
            <a:ext cx="5952744" cy="369332"/>
          </a:xfrm>
          <a:prstGeom prst="rect">
            <a:avLst/>
          </a:prstGeom>
          <a:noFill/>
        </p:spPr>
        <p:txBody>
          <a:bodyPr wrap="square" rtlCol="0">
            <a:spAutoFit/>
          </a:bodyPr>
          <a:lstStyle/>
          <a:p>
            <a:r>
              <a:rPr lang="en-US" dirty="0"/>
              <a:t>The Defense Logistics Agency Internet Bid Board System</a:t>
            </a:r>
          </a:p>
        </p:txBody>
      </p:sp>
    </p:spTree>
    <p:extLst>
      <p:ext uri="{BB962C8B-B14F-4D97-AF65-F5344CB8AC3E}">
        <p14:creationId xmlns:p14="http://schemas.microsoft.com/office/powerpoint/2010/main" val="749394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83911-8FAA-4FB0-369E-8BFCF8AB0A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00ECCD-01C3-CA83-D443-2294E14CF469}"/>
              </a:ext>
            </a:extLst>
          </p:cNvPr>
          <p:cNvSpPr>
            <a:spLocks noGrp="1"/>
          </p:cNvSpPr>
          <p:nvPr>
            <p:ph type="title"/>
          </p:nvPr>
        </p:nvSpPr>
        <p:spPr>
          <a:xfrm>
            <a:off x="838200" y="132196"/>
            <a:ext cx="10515600" cy="1106670"/>
          </a:xfrm>
        </p:spPr>
        <p:txBody>
          <a:bodyPr/>
          <a:lstStyle/>
          <a:p>
            <a:r>
              <a:rPr lang="en-US" dirty="0"/>
              <a:t>What is DIBBS?</a:t>
            </a:r>
          </a:p>
        </p:txBody>
      </p:sp>
      <p:sp>
        <p:nvSpPr>
          <p:cNvPr id="3" name="Content Placeholder 2">
            <a:extLst>
              <a:ext uri="{FF2B5EF4-FFF2-40B4-BE49-F238E27FC236}">
                <a16:creationId xmlns:a16="http://schemas.microsoft.com/office/drawing/2014/main" id="{3DAA0819-B3AC-29E6-C3D9-A018CEBC5A2D}"/>
              </a:ext>
            </a:extLst>
          </p:cNvPr>
          <p:cNvSpPr>
            <a:spLocks noGrp="1"/>
          </p:cNvSpPr>
          <p:nvPr>
            <p:ph idx="1"/>
          </p:nvPr>
        </p:nvSpPr>
        <p:spPr>
          <a:xfrm>
            <a:off x="838200" y="727587"/>
            <a:ext cx="10515600" cy="816078"/>
          </a:xfrm>
        </p:spPr>
        <p:txBody>
          <a:bodyPr>
            <a:normAutofit fontScale="92500" lnSpcReduction="20000"/>
          </a:bodyPr>
          <a:lstStyle/>
          <a:p>
            <a:pPr marL="0" indent="0" algn="ctr">
              <a:buNone/>
            </a:pPr>
            <a:endParaRPr lang="en-US" b="1" dirty="0">
              <a:solidFill>
                <a:srgbClr val="18406A"/>
              </a:solidFill>
            </a:endParaRPr>
          </a:p>
          <a:p>
            <a:pPr marL="0" indent="0">
              <a:buNone/>
            </a:pPr>
            <a:r>
              <a:rPr lang="en-US" dirty="0"/>
              <a:t>The Defense Logistics Agency (DLA) Internet Bid Board System (DIBBS) is a procurement site where the DLA sources supplies (goods) for the armed forces. </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E19BF1CA-EE25-B9C7-D3FD-1D23D555ED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4E0892-332B-429A-A264-E77A112C599C}" type="slidenum">
              <a:rPr kumimoji="0" lang="en-US" sz="874" b="1" i="0" u="none" strike="noStrike" kern="1200" cap="none" spc="0" normalizeH="0" baseline="0" noProof="0" smtClean="0">
                <a:ln>
                  <a:noFill/>
                </a:ln>
                <a:solidFill>
                  <a:prstClr val="black"/>
                </a:solidFill>
                <a:effectLst/>
                <a:uLnTx/>
                <a:uFillTx/>
                <a:latin typeface="Figtree"/>
                <a:ea typeface="Open Sans Light" panose="020B0306030504020204" pitchFamily="34" charset="0"/>
                <a:cs typeface="Open Sans Light" panose="020B03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874" b="1" i="0" u="none" strike="noStrike" kern="1200" cap="none" spc="0" normalizeH="0" baseline="0" noProof="0" dirty="0">
              <a:ln>
                <a:noFill/>
              </a:ln>
              <a:solidFill>
                <a:prstClr val="black"/>
              </a:solidFill>
              <a:effectLst/>
              <a:uLnTx/>
              <a:uFillTx/>
              <a:latin typeface="Figtree"/>
              <a:ea typeface="Open Sans Light" panose="020B0306030504020204" pitchFamily="34" charset="0"/>
              <a:cs typeface="Open Sans Light" panose="020B0306030504020204" pitchFamily="34" charset="0"/>
            </a:endParaRPr>
          </a:p>
        </p:txBody>
      </p:sp>
      <p:pic>
        <p:nvPicPr>
          <p:cNvPr id="6" name="Picture 5">
            <a:extLst>
              <a:ext uri="{FF2B5EF4-FFF2-40B4-BE49-F238E27FC236}">
                <a16:creationId xmlns:a16="http://schemas.microsoft.com/office/drawing/2014/main" id="{D22F22F1-FFA6-57CA-0ED5-F61F5B674A14}"/>
              </a:ext>
            </a:extLst>
          </p:cNvPr>
          <p:cNvPicPr>
            <a:picLocks noChangeAspect="1"/>
          </p:cNvPicPr>
          <p:nvPr/>
        </p:nvPicPr>
        <p:blipFill>
          <a:blip r:embed="rId2"/>
          <a:stretch>
            <a:fillRect/>
          </a:stretch>
        </p:blipFill>
        <p:spPr>
          <a:xfrm>
            <a:off x="334724" y="5783713"/>
            <a:ext cx="1661188" cy="709162"/>
          </a:xfrm>
          <a:prstGeom prst="rect">
            <a:avLst/>
          </a:prstGeom>
        </p:spPr>
      </p:pic>
      <p:pic>
        <p:nvPicPr>
          <p:cNvPr id="7" name="Picture 6">
            <a:extLst>
              <a:ext uri="{FF2B5EF4-FFF2-40B4-BE49-F238E27FC236}">
                <a16:creationId xmlns:a16="http://schemas.microsoft.com/office/drawing/2014/main" id="{66DECC12-2DAC-B7EB-F95F-28504AE710EC}"/>
              </a:ext>
            </a:extLst>
          </p:cNvPr>
          <p:cNvPicPr>
            <a:picLocks noChangeAspect="1"/>
          </p:cNvPicPr>
          <p:nvPr/>
        </p:nvPicPr>
        <p:blipFill>
          <a:blip r:embed="rId3"/>
          <a:stretch>
            <a:fillRect/>
          </a:stretch>
        </p:blipFill>
        <p:spPr>
          <a:xfrm>
            <a:off x="7932420" y="269474"/>
            <a:ext cx="3562847" cy="590632"/>
          </a:xfrm>
          <a:prstGeom prst="rect">
            <a:avLst/>
          </a:prstGeom>
        </p:spPr>
      </p:pic>
      <p:sp>
        <p:nvSpPr>
          <p:cNvPr id="8" name="TextBox 7">
            <a:extLst>
              <a:ext uri="{FF2B5EF4-FFF2-40B4-BE49-F238E27FC236}">
                <a16:creationId xmlns:a16="http://schemas.microsoft.com/office/drawing/2014/main" id="{C6A5A33B-415A-4CD5-C8E6-599B848C84A4}"/>
              </a:ext>
            </a:extLst>
          </p:cNvPr>
          <p:cNvSpPr txBox="1"/>
          <p:nvPr/>
        </p:nvSpPr>
        <p:spPr>
          <a:xfrm>
            <a:off x="838201" y="1647207"/>
            <a:ext cx="9200534" cy="4059316"/>
          </a:xfrm>
          <a:prstGeom prst="rect">
            <a:avLst/>
          </a:prstGeom>
          <a:noFill/>
        </p:spPr>
        <p:txBody>
          <a:bodyPr wrap="square" rtlCol="0">
            <a:spAutoFit/>
          </a:bodyPr>
          <a:lstStyle/>
          <a:p>
            <a:pPr marL="0" marR="0" algn="ctr">
              <a:spcAft>
                <a:spcPts val="800"/>
              </a:spcAft>
            </a:pPr>
            <a:r>
              <a:rPr lang="en-US" sz="2400" b="1" u="sng" kern="100" dirty="0">
                <a:effectLst/>
                <a:latin typeface="Aptos" panose="020B0004020202020204" pitchFamily="34" charset="0"/>
                <a:ea typeface="Aptos" panose="020B0004020202020204" pitchFamily="34" charset="0"/>
                <a:cs typeface="Times New Roman" panose="02020603050405020304" pitchFamily="18" charset="0"/>
              </a:rPr>
              <a:t>Some DIBBS functions:</a:t>
            </a:r>
            <a:endParaRPr lang="en-US" sz="2400" b="1"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Arial" panose="020B0604020202020204" pitchFamily="34" charset="0"/>
              <a:buChar char="•"/>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View solicitations</a:t>
            </a:r>
          </a:p>
          <a:p>
            <a:pPr marL="342900" marR="0" lvl="0" indent="-342900">
              <a:lnSpc>
                <a:spcPct val="150000"/>
              </a:lnSpc>
              <a:buFont typeface="Arial" panose="020B0604020202020204" pitchFamily="34" charset="0"/>
              <a:buChar char="•"/>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Submit quotes</a:t>
            </a:r>
          </a:p>
          <a:p>
            <a:pPr marL="342900" marR="0" lvl="0" indent="-342900">
              <a:lnSpc>
                <a:spcPct val="150000"/>
              </a:lnSpc>
              <a:buFont typeface="Arial" panose="020B0604020202020204" pitchFamily="34" charset="0"/>
              <a:buChar char="•"/>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View long term contract opportunities</a:t>
            </a:r>
          </a:p>
          <a:p>
            <a:pPr marL="342900" marR="0" lvl="0" indent="-342900">
              <a:lnSpc>
                <a:spcPct val="150000"/>
              </a:lnSpc>
              <a:buFont typeface="Arial" panose="020B0604020202020204" pitchFamily="34" charset="0"/>
              <a:buChar char="•"/>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View provisions, clauses, and </a:t>
            </a:r>
            <a:r>
              <a:rPr lang="en-US" sz="2000" kern="100" dirty="0">
                <a:effectLst/>
                <a:ea typeface="Aptos" panose="020B0004020202020204" pitchFamily="34" charset="0"/>
                <a:cs typeface="Times New Roman" panose="02020603050405020304" pitchFamily="18" charset="0"/>
              </a:rPr>
              <a:t>Packaging</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specifications</a:t>
            </a:r>
          </a:p>
          <a:p>
            <a:pPr marL="342900" marR="0" lvl="0" indent="-342900">
              <a:lnSpc>
                <a:spcPct val="150000"/>
              </a:lnSpc>
              <a:buFont typeface="Arial" panose="020B0604020202020204" pitchFamily="34" charset="0"/>
              <a:buChar char="•"/>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View award history</a:t>
            </a:r>
          </a:p>
          <a:p>
            <a:pPr marL="342900" marR="0" lvl="0" indent="-342900">
              <a:lnSpc>
                <a:spcPct val="150000"/>
              </a:lnSpc>
              <a:buFont typeface="Arial" panose="020B0604020202020204" pitchFamily="34" charset="0"/>
              <a:buChar char="•"/>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View drawings/Technical data </a:t>
            </a:r>
            <a:r>
              <a:rPr lang="en-US" sz="2000" kern="100" dirty="0">
                <a:latin typeface="Aptos" panose="020B0004020202020204" pitchFamily="34" charset="0"/>
                <a:ea typeface="Aptos" panose="020B0004020202020204" pitchFamily="34" charset="0"/>
                <a:cs typeface="Times New Roman" panose="02020603050405020304" pitchFamily="18" charset="0"/>
              </a:rPr>
              <a:t>(</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cFolders</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 JCP/</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eJCP</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marR="0" lvl="0" indent="-342900">
              <a:lnSpc>
                <a:spcPct val="150000"/>
              </a:lnSpc>
              <a:buFont typeface="Arial" panose="020B0604020202020204" pitchFamily="34" charset="0"/>
              <a:buChar char="•"/>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Assess forecast via Supplier Requirements Visibility Application (SRVA) </a:t>
            </a:r>
          </a:p>
          <a:p>
            <a:pPr marL="342900" marR="0" lvl="0" indent="-342900">
              <a:lnSpc>
                <a:spcPct val="150000"/>
              </a:lnSpc>
              <a:spcAft>
                <a:spcPts val="800"/>
              </a:spcAft>
              <a:buFont typeface="Arial" panose="020B0604020202020204" pitchFamily="34" charset="0"/>
              <a:buChar char="•"/>
            </a:pPr>
            <a:r>
              <a:rPr lang="en-US" sz="2000" kern="100" dirty="0">
                <a:latin typeface="Aptos" panose="020B0004020202020204" pitchFamily="34" charset="0"/>
                <a:ea typeface="Aptos" panose="020B0004020202020204" pitchFamily="34" charset="0"/>
                <a:cs typeface="Times New Roman" panose="02020603050405020304" pitchFamily="18" charset="0"/>
              </a:rPr>
              <a:t>Access S</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upplier </a:t>
            </a:r>
            <a:r>
              <a:rPr lang="en-US" sz="2000" kern="100" dirty="0">
                <a:latin typeface="Aptos" panose="020B0004020202020204" pitchFamily="34" charset="0"/>
                <a:ea typeface="Aptos" panose="020B0004020202020204" pitchFamily="34" charset="0"/>
                <a:cs typeface="Times New Roman" panose="02020603050405020304" pitchFamily="18" charset="0"/>
              </a:rPr>
              <a:t>P</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erformance </a:t>
            </a:r>
            <a:r>
              <a:rPr lang="en-US" sz="2000" kern="100" dirty="0">
                <a:latin typeface="Aptos" panose="020B0004020202020204" pitchFamily="34" charset="0"/>
                <a:ea typeface="Aptos" panose="020B0004020202020204" pitchFamily="34" charset="0"/>
                <a:cs typeface="Times New Roman" panose="02020603050405020304" pitchFamily="18" charset="0"/>
              </a:rPr>
              <a:t>R</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isk </a:t>
            </a:r>
            <a:r>
              <a:rPr lang="en-US" sz="2000" kern="100" dirty="0">
                <a:latin typeface="Aptos" panose="020B0004020202020204" pitchFamily="34" charset="0"/>
                <a:ea typeface="Aptos" panose="020B0004020202020204" pitchFamily="34" charset="0"/>
                <a:cs typeface="Times New Roman" panose="02020603050405020304" pitchFamily="18" charset="0"/>
              </a:rPr>
              <a:t>S</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ystem (SPRS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305442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597C0-F60B-7A02-9D61-CC674AD7C057}"/>
              </a:ext>
            </a:extLst>
          </p:cNvPr>
          <p:cNvSpPr>
            <a:spLocks noGrp="1"/>
          </p:cNvSpPr>
          <p:nvPr>
            <p:ph type="title"/>
          </p:nvPr>
        </p:nvSpPr>
        <p:spPr/>
        <p:txBody>
          <a:bodyPr/>
          <a:lstStyle/>
          <a:p>
            <a:r>
              <a:rPr lang="en-US" dirty="0"/>
              <a:t>Alphabet Soup	</a:t>
            </a:r>
          </a:p>
        </p:txBody>
      </p:sp>
      <p:sp>
        <p:nvSpPr>
          <p:cNvPr id="3" name="Content Placeholder 2">
            <a:extLst>
              <a:ext uri="{FF2B5EF4-FFF2-40B4-BE49-F238E27FC236}">
                <a16:creationId xmlns:a16="http://schemas.microsoft.com/office/drawing/2014/main" id="{C86D1412-7573-33FE-BFC7-DA785A5C66FB}"/>
              </a:ext>
            </a:extLst>
          </p:cNvPr>
          <p:cNvSpPr>
            <a:spLocks noGrp="1"/>
          </p:cNvSpPr>
          <p:nvPr>
            <p:ph sz="half" idx="2"/>
          </p:nvPr>
        </p:nvSpPr>
        <p:spPr>
          <a:xfrm>
            <a:off x="589935" y="1750142"/>
            <a:ext cx="5506065" cy="4816736"/>
          </a:xfrm>
        </p:spPr>
        <p:txBody>
          <a:bodyPr>
            <a:normAutofit/>
          </a:bodyPr>
          <a:lstStyle/>
          <a:p>
            <a:r>
              <a:rPr lang="en-US" dirty="0"/>
              <a:t>DIBBS – Defense Logistics Agency Internet Bid Board System</a:t>
            </a:r>
          </a:p>
          <a:p>
            <a:r>
              <a:rPr lang="en-US" dirty="0"/>
              <a:t>DLA – Defense Logistics Agency</a:t>
            </a:r>
          </a:p>
          <a:p>
            <a:r>
              <a:rPr lang="en-US" dirty="0"/>
              <a:t>SAM – System for Award Management</a:t>
            </a:r>
          </a:p>
          <a:p>
            <a:r>
              <a:rPr lang="en-US" dirty="0"/>
              <a:t>CAGE – Commercial and Government Entity</a:t>
            </a:r>
          </a:p>
          <a:p>
            <a:r>
              <a:rPr lang="en-US" dirty="0"/>
              <a:t>JCP – Joint Certification Program (</a:t>
            </a:r>
            <a:r>
              <a:rPr lang="en-US" dirty="0" err="1"/>
              <a:t>eJCP</a:t>
            </a:r>
            <a:r>
              <a:rPr lang="en-US" dirty="0"/>
              <a:t>)</a:t>
            </a:r>
          </a:p>
          <a:p>
            <a:r>
              <a:rPr lang="en-US" dirty="0"/>
              <a:t>CMMC – Cybersecurity Maturity Model Certification</a:t>
            </a:r>
          </a:p>
          <a:p>
            <a:r>
              <a:rPr lang="en-US" dirty="0"/>
              <a:t>NIST – National Institute of Science and Technology (Referencing NIST Interim cybersecurity rule)</a:t>
            </a:r>
          </a:p>
          <a:p>
            <a:pPr lvl="0">
              <a:defRPr/>
            </a:pPr>
            <a:r>
              <a:rPr lang="en-US" kern="100" dirty="0">
                <a:solidFill>
                  <a:prstClr val="black"/>
                </a:solidFill>
                <a:cs typeface="Times New Roman" panose="02020603050405020304" pitchFamily="18" charset="0"/>
              </a:rPr>
              <a:t>CUI – Controlled Unclassified Information</a:t>
            </a:r>
          </a:p>
          <a:p>
            <a:pPr lvl="0">
              <a:defRPr/>
            </a:pPr>
            <a:r>
              <a:rPr lang="en-US" kern="100" dirty="0">
                <a:solidFill>
                  <a:prstClr val="black"/>
                </a:solidFill>
                <a:cs typeface="Times New Roman" panose="02020603050405020304" pitchFamily="18" charset="0"/>
              </a:rPr>
              <a:t>FCI – Federal Contract Information</a:t>
            </a:r>
          </a:p>
          <a:p>
            <a:pPr lvl="0">
              <a:defRPr/>
            </a:pPr>
            <a:r>
              <a:rPr lang="en-US" kern="100" dirty="0">
                <a:solidFill>
                  <a:prstClr val="black"/>
                </a:solidFill>
                <a:cs typeface="Times New Roman" panose="02020603050405020304" pitchFamily="18" charset="0"/>
              </a:rPr>
              <a:t>COTS – Commercial Off the Shelf</a:t>
            </a:r>
          </a:p>
          <a:p>
            <a:pPr marL="0" indent="0">
              <a:buNone/>
            </a:pPr>
            <a:endParaRPr lang="en-US" dirty="0"/>
          </a:p>
        </p:txBody>
      </p:sp>
      <p:sp>
        <p:nvSpPr>
          <p:cNvPr id="4" name="Slide Number Placeholder 3">
            <a:extLst>
              <a:ext uri="{FF2B5EF4-FFF2-40B4-BE49-F238E27FC236}">
                <a16:creationId xmlns:a16="http://schemas.microsoft.com/office/drawing/2014/main" id="{F198DFBE-9B09-2DD9-E25C-3CB8D9F02AE9}"/>
              </a:ext>
            </a:extLst>
          </p:cNvPr>
          <p:cNvSpPr>
            <a:spLocks noGrp="1"/>
          </p:cNvSpPr>
          <p:nvPr>
            <p:ph type="sldNum" sz="quarter" idx="11"/>
          </p:nvPr>
        </p:nvSpPr>
        <p:spPr/>
        <p:txBody>
          <a:bodyPr/>
          <a:lstStyle/>
          <a:p>
            <a:fld id="{AE4E0892-332B-429A-A264-E77A112C599C}" type="slidenum">
              <a:rPr lang="en-US" smtClean="0"/>
              <a:pPr/>
              <a:t>11</a:t>
            </a:fld>
            <a:endParaRPr lang="en-US" dirty="0"/>
          </a:p>
        </p:txBody>
      </p:sp>
      <p:sp>
        <p:nvSpPr>
          <p:cNvPr id="5" name="TextBox 4">
            <a:extLst>
              <a:ext uri="{FF2B5EF4-FFF2-40B4-BE49-F238E27FC236}">
                <a16:creationId xmlns:a16="http://schemas.microsoft.com/office/drawing/2014/main" id="{1B642DA7-71E9-321F-2754-2E6BE5EA4206}"/>
              </a:ext>
            </a:extLst>
          </p:cNvPr>
          <p:cNvSpPr txBox="1"/>
          <p:nvPr/>
        </p:nvSpPr>
        <p:spPr>
          <a:xfrm>
            <a:off x="6213987" y="1670994"/>
            <a:ext cx="5388078" cy="3611245"/>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100" cap="none" spc="0" normalizeH="0" baseline="0" noProof="0" dirty="0">
                <a:ln>
                  <a:noFill/>
                </a:ln>
                <a:solidFill>
                  <a:prstClr val="black"/>
                </a:solidFill>
                <a:effectLst/>
                <a:uLnTx/>
                <a:uFillTx/>
                <a:latin typeface="Barlow"/>
                <a:ea typeface="Aptos" panose="020B0004020202020204" pitchFamily="34" charset="0"/>
                <a:cs typeface="Times New Roman" panose="02020603050405020304" pitchFamily="18" charset="0"/>
              </a:rPr>
              <a:t>SRVA - Supplier Requirements Visibility Application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100" cap="none" spc="0" normalizeH="0" baseline="0" noProof="0" dirty="0">
                <a:ln>
                  <a:noFill/>
                </a:ln>
                <a:solidFill>
                  <a:prstClr val="black"/>
                </a:solidFill>
                <a:effectLst/>
                <a:uLnTx/>
                <a:uFillTx/>
                <a:latin typeface="Barlow"/>
                <a:ea typeface="Aptos" panose="020B0004020202020204" pitchFamily="34" charset="0"/>
                <a:cs typeface="Times New Roman" panose="02020603050405020304" pitchFamily="18" charset="0"/>
              </a:rPr>
              <a:t>SPRS - Supplier Performance Risk System</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100" cap="none" spc="0" normalizeH="0" baseline="0" noProof="0" dirty="0">
                <a:ln>
                  <a:noFill/>
                </a:ln>
                <a:solidFill>
                  <a:prstClr val="black"/>
                </a:solidFill>
                <a:effectLst/>
                <a:uLnTx/>
                <a:uFillTx/>
                <a:latin typeface="Barlow"/>
                <a:ea typeface="+mn-ea"/>
                <a:cs typeface="Times New Roman" panose="02020603050405020304" pitchFamily="18" charset="0"/>
              </a:rPr>
              <a:t>SAR – Source Approval Request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100" cap="none" spc="0" normalizeH="0" baseline="0" noProof="0" dirty="0">
                <a:ln>
                  <a:noFill/>
                </a:ln>
                <a:solidFill>
                  <a:prstClr val="black"/>
                </a:solidFill>
                <a:effectLst/>
                <a:uLnTx/>
                <a:uFillTx/>
                <a:latin typeface="Barlow"/>
                <a:ea typeface="+mn-ea"/>
                <a:cs typeface="Times New Roman" panose="02020603050405020304" pitchFamily="18" charset="0"/>
              </a:rPr>
              <a:t>VSM – Vendor Shipment Module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100" cap="none" spc="0" normalizeH="0" baseline="0" noProof="0" dirty="0">
                <a:ln>
                  <a:noFill/>
                </a:ln>
                <a:solidFill>
                  <a:prstClr val="black"/>
                </a:solidFill>
                <a:effectLst/>
                <a:uLnTx/>
                <a:uFillTx/>
                <a:latin typeface="Barlow"/>
                <a:ea typeface="+mn-ea"/>
                <a:cs typeface="Times New Roman" panose="02020603050405020304" pitchFamily="18" charset="0"/>
              </a:rPr>
              <a:t>QUP – Quantity Unit Pack</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Barlow"/>
                <a:ea typeface="+mn-ea"/>
                <a:cs typeface="+mn-cs"/>
              </a:rPr>
              <a:t>NSN – National Stock Number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Barlow"/>
                <a:ea typeface="+mn-ea"/>
                <a:cs typeface="+mn-cs"/>
              </a:rPr>
              <a:t>FSC – Federal Supply Classification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Barlow"/>
                <a:ea typeface="+mn-ea"/>
                <a:cs typeface="+mn-cs"/>
              </a:rPr>
              <a:t>PSC – Product Service Code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b="0" i="0" u="none" strike="noStrike" kern="1200" cap="none" spc="0" normalizeH="0" baseline="0" noProof="0" dirty="0">
              <a:ln>
                <a:noFill/>
              </a:ln>
              <a:solidFill>
                <a:prstClr val="black"/>
              </a:solidFill>
              <a:effectLst/>
              <a:uLnTx/>
              <a:uFillTx/>
              <a:latin typeface="Barlow"/>
              <a:ea typeface="+mn-ea"/>
              <a:cs typeface="+mn-cs"/>
            </a:endParaRPr>
          </a:p>
        </p:txBody>
      </p:sp>
    </p:spTree>
    <p:extLst>
      <p:ext uri="{BB962C8B-B14F-4D97-AF65-F5344CB8AC3E}">
        <p14:creationId xmlns:p14="http://schemas.microsoft.com/office/powerpoint/2010/main" val="2180844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E72D2-A80C-720A-509B-156BF701EAF6}"/>
              </a:ext>
            </a:extLst>
          </p:cNvPr>
          <p:cNvSpPr>
            <a:spLocks noGrp="1"/>
          </p:cNvSpPr>
          <p:nvPr>
            <p:ph type="title"/>
          </p:nvPr>
        </p:nvSpPr>
        <p:spPr/>
        <p:txBody>
          <a:bodyPr/>
          <a:lstStyle/>
          <a:p>
            <a:r>
              <a:rPr lang="en-US" dirty="0"/>
              <a:t>Why DIBBS Matters</a:t>
            </a:r>
          </a:p>
        </p:txBody>
      </p:sp>
      <p:sp>
        <p:nvSpPr>
          <p:cNvPr id="3" name="Content Placeholder 2">
            <a:extLst>
              <a:ext uri="{FF2B5EF4-FFF2-40B4-BE49-F238E27FC236}">
                <a16:creationId xmlns:a16="http://schemas.microsoft.com/office/drawing/2014/main" id="{950FB3C0-5087-3545-2AF2-85964C551133}"/>
              </a:ext>
            </a:extLst>
          </p:cNvPr>
          <p:cNvSpPr>
            <a:spLocks noGrp="1"/>
          </p:cNvSpPr>
          <p:nvPr>
            <p:ph idx="1"/>
          </p:nvPr>
        </p:nvSpPr>
        <p:spPr>
          <a:xfrm>
            <a:off x="838200" y="1690688"/>
            <a:ext cx="10515600" cy="4351338"/>
          </a:xfrm>
        </p:spPr>
        <p:txBody>
          <a:bodyPr>
            <a:normAutofit/>
          </a:bodyPr>
          <a:lstStyle/>
          <a:p>
            <a:pPr>
              <a:lnSpc>
                <a:spcPct val="100000"/>
              </a:lnSpc>
            </a:pPr>
            <a:r>
              <a:rPr lang="en-US" sz="2000" b="1" dirty="0"/>
              <a:t>Substantial market</a:t>
            </a:r>
            <a:r>
              <a:rPr lang="en-US" sz="2000" dirty="0"/>
              <a:t>: In FY24, DLA procured over </a:t>
            </a:r>
            <a:r>
              <a:rPr lang="en-US" sz="2000" b="1" dirty="0"/>
              <a:t>$52 billion </a:t>
            </a:r>
            <a:r>
              <a:rPr lang="en-US" sz="2000" dirty="0"/>
              <a:t>dollars worth of goods, with </a:t>
            </a:r>
            <a:r>
              <a:rPr lang="en-US" sz="2000" b="1" dirty="0"/>
              <a:t>$20 billion</a:t>
            </a:r>
            <a:r>
              <a:rPr lang="en-US" sz="2000" dirty="0"/>
              <a:t> going to small businesses</a:t>
            </a:r>
          </a:p>
          <a:p>
            <a:pPr lvl="1">
              <a:lnSpc>
                <a:spcPct val="100000"/>
              </a:lnSpc>
            </a:pPr>
            <a:r>
              <a:rPr lang="en-US" sz="2000" dirty="0"/>
              <a:t>DLA Demand Forecast Report 24: </a:t>
            </a:r>
            <a:r>
              <a:rPr lang="en-US" sz="2000" dirty="0">
                <a:hlinkClick r:id="rId2"/>
              </a:rPr>
              <a:t>PowerPoint Presentation</a:t>
            </a:r>
            <a:endParaRPr lang="en-US" sz="2000" dirty="0"/>
          </a:p>
          <a:p>
            <a:pPr>
              <a:lnSpc>
                <a:spcPct val="100000"/>
              </a:lnSpc>
            </a:pPr>
            <a:r>
              <a:rPr lang="en-US" sz="2000" b="1" dirty="0"/>
              <a:t>Variety of procured items</a:t>
            </a:r>
            <a:r>
              <a:rPr lang="en-US" sz="2000" dirty="0"/>
              <a:t>: this includes food, fuel, apparel, pharmaceutical, medical, and surgical products &amp; equipment, and weapons system repair parts (down to nuts and bolts)</a:t>
            </a:r>
          </a:p>
          <a:p>
            <a:pPr>
              <a:lnSpc>
                <a:spcPct val="100000"/>
              </a:lnSpc>
            </a:pPr>
            <a:r>
              <a:rPr lang="en-US" sz="2000" b="1" dirty="0"/>
              <a:t>Consistent demand</a:t>
            </a:r>
            <a:r>
              <a:rPr lang="en-US" sz="2000" dirty="0"/>
              <a:t>: Defense procurement is steady, even in downturns </a:t>
            </a:r>
          </a:p>
          <a:p>
            <a:pPr>
              <a:lnSpc>
                <a:spcPct val="100000"/>
              </a:lnSpc>
            </a:pPr>
            <a:r>
              <a:rPr lang="en-US" sz="2000" b="1" dirty="0"/>
              <a:t>Open to small businesses</a:t>
            </a:r>
            <a:r>
              <a:rPr lang="en-US" sz="2000" dirty="0"/>
              <a:t>: Many awards go to small, veteran-, minority-, and woman-owned firms via set-asides</a:t>
            </a:r>
          </a:p>
          <a:p>
            <a:pPr>
              <a:lnSpc>
                <a:spcPct val="100000"/>
              </a:lnSpc>
            </a:pPr>
            <a:r>
              <a:rPr lang="en-US" sz="2000" b="1" dirty="0"/>
              <a:t>Low barrier to entry</a:t>
            </a:r>
            <a:r>
              <a:rPr lang="en-US" sz="2000" dirty="0"/>
              <a:t>: You don’t need to be a manufacturer—distributors can and do win</a:t>
            </a:r>
          </a:p>
          <a:p>
            <a:pPr>
              <a:lnSpc>
                <a:spcPct val="100000"/>
              </a:lnSpc>
            </a:pPr>
            <a:r>
              <a:rPr lang="en-US" sz="2000" b="1" dirty="0"/>
              <a:t>Millions in awards posted daily</a:t>
            </a:r>
            <a:r>
              <a:rPr lang="en-US" sz="2000" dirty="0"/>
              <a:t>: Opportunities range from &lt;$1K to $1M+</a:t>
            </a:r>
          </a:p>
        </p:txBody>
      </p:sp>
      <p:sp>
        <p:nvSpPr>
          <p:cNvPr id="4" name="Slide Number Placeholder 3">
            <a:extLst>
              <a:ext uri="{FF2B5EF4-FFF2-40B4-BE49-F238E27FC236}">
                <a16:creationId xmlns:a16="http://schemas.microsoft.com/office/drawing/2014/main" id="{D5D608CE-161A-C7BD-6607-EC72BEFC9C53}"/>
              </a:ext>
            </a:extLst>
          </p:cNvPr>
          <p:cNvSpPr>
            <a:spLocks noGrp="1"/>
          </p:cNvSpPr>
          <p:nvPr>
            <p:ph type="sldNum" sz="quarter" idx="12"/>
          </p:nvPr>
        </p:nvSpPr>
        <p:spPr/>
        <p:txBody>
          <a:bodyPr/>
          <a:lstStyle/>
          <a:p>
            <a:fld id="{AE4E0892-332B-429A-A264-E77A112C599C}" type="slidenum">
              <a:rPr lang="en-US" smtClean="0"/>
              <a:pPr/>
              <a:t>12</a:t>
            </a:fld>
            <a:endParaRPr lang="en-US" dirty="0"/>
          </a:p>
        </p:txBody>
      </p:sp>
    </p:spTree>
    <p:extLst>
      <p:ext uri="{BB962C8B-B14F-4D97-AF65-F5344CB8AC3E}">
        <p14:creationId xmlns:p14="http://schemas.microsoft.com/office/powerpoint/2010/main" val="3018461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CDD380-71DD-2A3E-A323-3A849BDF9465}"/>
              </a:ext>
            </a:extLst>
          </p:cNvPr>
          <p:cNvSpPr>
            <a:spLocks noGrp="1"/>
          </p:cNvSpPr>
          <p:nvPr>
            <p:ph type="title"/>
          </p:nvPr>
        </p:nvSpPr>
        <p:spPr>
          <a:xfrm>
            <a:off x="838200" y="556995"/>
            <a:ext cx="10515600" cy="1133693"/>
          </a:xfrm>
        </p:spPr>
        <p:txBody>
          <a:bodyPr>
            <a:normAutofit/>
          </a:bodyPr>
          <a:lstStyle/>
          <a:p>
            <a:pPr algn="ctr"/>
            <a:r>
              <a:rPr lang="en-US" sz="5200" dirty="0"/>
              <a:t>Common Mistakes</a:t>
            </a:r>
          </a:p>
        </p:txBody>
      </p:sp>
      <p:sp>
        <p:nvSpPr>
          <p:cNvPr id="4" name="Slide Number Placeholder 3">
            <a:extLst>
              <a:ext uri="{FF2B5EF4-FFF2-40B4-BE49-F238E27FC236}">
                <a16:creationId xmlns:a16="http://schemas.microsoft.com/office/drawing/2014/main" id="{ACEEB250-BDE4-159F-D230-FBA397290877}"/>
              </a:ext>
            </a:extLst>
          </p:cNvPr>
          <p:cNvSpPr>
            <a:spLocks noGrp="1"/>
          </p:cNvSpPr>
          <p:nvPr>
            <p:ph type="sldNum" sz="quarter" idx="12"/>
          </p:nvPr>
        </p:nvSpPr>
        <p:spPr>
          <a:xfrm>
            <a:off x="8610600" y="6356350"/>
            <a:ext cx="2743200" cy="365125"/>
          </a:xfrm>
        </p:spPr>
        <p:txBody>
          <a:bodyPr>
            <a:normAutofit/>
          </a:bodyPr>
          <a:lstStyle/>
          <a:p>
            <a:pPr>
              <a:spcAft>
                <a:spcPts val="600"/>
              </a:spcAft>
            </a:pPr>
            <a:fld id="{AE4E0892-332B-429A-A264-E77A112C599C}" type="slidenum">
              <a:rPr lang="en-US" smtClean="0"/>
              <a:pPr>
                <a:spcAft>
                  <a:spcPts val="600"/>
                </a:spcAft>
              </a:pPr>
              <a:t>13</a:t>
            </a:fld>
            <a:endParaRPr lang="en-US"/>
          </a:p>
        </p:txBody>
      </p:sp>
      <p:graphicFrame>
        <p:nvGraphicFramePr>
          <p:cNvPr id="6" name="Content Placeholder 2">
            <a:extLst>
              <a:ext uri="{FF2B5EF4-FFF2-40B4-BE49-F238E27FC236}">
                <a16:creationId xmlns:a16="http://schemas.microsoft.com/office/drawing/2014/main" id="{EA1987CC-B07F-6D86-939A-E6C718673103}"/>
              </a:ext>
            </a:extLst>
          </p:cNvPr>
          <p:cNvGraphicFramePr>
            <a:graphicFrameLocks noGrp="1"/>
          </p:cNvGraphicFramePr>
          <p:nvPr>
            <p:ph idx="1"/>
            <p:extLst>
              <p:ext uri="{D42A27DB-BD31-4B8C-83A1-F6EECF244321}">
                <p14:modId xmlns:p14="http://schemas.microsoft.com/office/powerpoint/2010/main" val="257476761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4170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B60A7FE4-FFC1-D9C5-1202-BABAF9D96DD6}"/>
              </a:ext>
            </a:extLst>
          </p:cNvPr>
          <p:cNvSpPr>
            <a:spLocks noGrp="1"/>
          </p:cNvSpPr>
          <p:nvPr>
            <p:ph type="title"/>
          </p:nvPr>
        </p:nvSpPr>
        <p:spPr>
          <a:xfrm>
            <a:off x="838200" y="365125"/>
            <a:ext cx="10515600" cy="1325563"/>
          </a:xfrm>
        </p:spPr>
        <p:txBody>
          <a:bodyPr>
            <a:normAutofit/>
          </a:bodyPr>
          <a:lstStyle/>
          <a:p>
            <a:pPr algn="ctr"/>
            <a:r>
              <a:rPr lang="en-US" sz="6000" dirty="0"/>
              <a:t>The Two Pathways</a:t>
            </a:r>
          </a:p>
        </p:txBody>
      </p:sp>
      <p:sp>
        <p:nvSpPr>
          <p:cNvPr id="4" name="Slide Number Placeholder 3">
            <a:extLst>
              <a:ext uri="{FF2B5EF4-FFF2-40B4-BE49-F238E27FC236}">
                <a16:creationId xmlns:a16="http://schemas.microsoft.com/office/drawing/2014/main" id="{07D874D9-0A5A-F3F4-0FC8-FB9927D61495}"/>
              </a:ext>
            </a:extLst>
          </p:cNvPr>
          <p:cNvSpPr>
            <a:spLocks noGrp="1"/>
          </p:cNvSpPr>
          <p:nvPr>
            <p:ph type="sldNum" sz="quarter" idx="12"/>
          </p:nvPr>
        </p:nvSpPr>
        <p:spPr>
          <a:xfrm>
            <a:off x="9114076" y="6340021"/>
            <a:ext cx="2743200" cy="226857"/>
          </a:xfrm>
        </p:spPr>
        <p:txBody>
          <a:bodyPr wrap="square">
            <a:normAutofit/>
          </a:bodyPr>
          <a:lstStyle/>
          <a:p>
            <a:pPr>
              <a:spcAft>
                <a:spcPts val="600"/>
              </a:spcAft>
            </a:pPr>
            <a:fld id="{AE4E0892-332B-429A-A264-E77A112C599C}" type="slidenum">
              <a:rPr lang="en-US" smtClean="0"/>
              <a:pPr>
                <a:spcAft>
                  <a:spcPts val="600"/>
                </a:spcAft>
              </a:pPr>
              <a:t>14</a:t>
            </a:fld>
            <a:endParaRPr lang="en-US"/>
          </a:p>
        </p:txBody>
      </p:sp>
      <p:graphicFrame>
        <p:nvGraphicFramePr>
          <p:cNvPr id="19" name="Content Placeholder 2">
            <a:extLst>
              <a:ext uri="{FF2B5EF4-FFF2-40B4-BE49-F238E27FC236}">
                <a16:creationId xmlns:a16="http://schemas.microsoft.com/office/drawing/2014/main" id="{6418DA15-88A2-9524-D978-FAA88856D311}"/>
              </a:ext>
            </a:extLst>
          </p:cNvPr>
          <p:cNvGraphicFramePr>
            <a:graphicFrameLocks noGrp="1"/>
          </p:cNvGraphicFramePr>
          <p:nvPr>
            <p:ph idx="1"/>
            <p:extLst>
              <p:ext uri="{D42A27DB-BD31-4B8C-83A1-F6EECF244321}">
                <p14:modId xmlns:p14="http://schemas.microsoft.com/office/powerpoint/2010/main" val="261718137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44018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BFE50-B7CF-97AE-9346-D9FE6AB7CA7B}"/>
              </a:ext>
            </a:extLst>
          </p:cNvPr>
          <p:cNvSpPr>
            <a:spLocks noGrp="1"/>
          </p:cNvSpPr>
          <p:nvPr>
            <p:ph type="title"/>
          </p:nvPr>
        </p:nvSpPr>
        <p:spPr/>
        <p:txBody>
          <a:bodyPr/>
          <a:lstStyle/>
          <a:p>
            <a:r>
              <a:rPr lang="en-US" dirty="0"/>
              <a:t>Supplier Roles: Manufacturer vs. Distributor</a:t>
            </a:r>
          </a:p>
        </p:txBody>
      </p:sp>
      <p:sp>
        <p:nvSpPr>
          <p:cNvPr id="3" name="Content Placeholder 2">
            <a:extLst>
              <a:ext uri="{FF2B5EF4-FFF2-40B4-BE49-F238E27FC236}">
                <a16:creationId xmlns:a16="http://schemas.microsoft.com/office/drawing/2014/main" id="{DB1FC452-4868-B0FD-4322-4D595923DE49}"/>
              </a:ext>
            </a:extLst>
          </p:cNvPr>
          <p:cNvSpPr>
            <a:spLocks noGrp="1"/>
          </p:cNvSpPr>
          <p:nvPr>
            <p:ph idx="1"/>
          </p:nvPr>
        </p:nvSpPr>
        <p:spPr>
          <a:xfrm>
            <a:off x="838200" y="1490471"/>
            <a:ext cx="10515600" cy="4399052"/>
          </a:xfrm>
        </p:spPr>
        <p:txBody>
          <a:bodyPr>
            <a:normAutofit fontScale="92500" lnSpcReduction="20000"/>
          </a:bodyPr>
          <a:lstStyle/>
          <a:p>
            <a:pPr marL="0" indent="0">
              <a:buNone/>
            </a:pPr>
            <a:r>
              <a:rPr lang="en-US" sz="2200" dirty="0"/>
              <a:t>There are two relationship dynamics between a vendor and the DIBBS system, the distributor and the manufacturer. </a:t>
            </a:r>
          </a:p>
          <a:p>
            <a:pPr marL="0" indent="0">
              <a:buNone/>
            </a:pPr>
            <a:endParaRPr lang="en-US" sz="2200" b="1" i="1" dirty="0"/>
          </a:p>
          <a:p>
            <a:pPr marL="0" indent="0">
              <a:buNone/>
            </a:pPr>
            <a:r>
              <a:rPr lang="en-US" sz="2200" b="1" dirty="0"/>
              <a:t>Manufacturer: </a:t>
            </a:r>
            <a:r>
              <a:rPr lang="en-US" sz="2200" dirty="0"/>
              <a:t>A manufacturing vendor with an approved CAGE that makes the approved part being requested by a DLA buyer – actually creates the goods being purchased by the DLA.</a:t>
            </a:r>
          </a:p>
          <a:p>
            <a:pPr marL="0" indent="0">
              <a:buNone/>
            </a:pPr>
            <a:endParaRPr lang="en-US" sz="2200" dirty="0"/>
          </a:p>
          <a:p>
            <a:pPr marL="0" indent="0">
              <a:buNone/>
            </a:pPr>
            <a:r>
              <a:rPr lang="en-US" sz="2200" b="1" dirty="0"/>
              <a:t>Distributor: </a:t>
            </a:r>
            <a:r>
              <a:rPr lang="en-US" sz="2200" dirty="0"/>
              <a:t>A logistics vendor that sources the approved part via approved sources being requested by a DLA buyer – is an intermediary between the manufacturer and the DLA buyer.</a:t>
            </a:r>
          </a:p>
          <a:p>
            <a:pPr marL="0" indent="0">
              <a:buNone/>
            </a:pPr>
            <a:endParaRPr lang="en-US" sz="2200" b="1" dirty="0"/>
          </a:p>
          <a:p>
            <a:pPr marL="0" indent="0">
              <a:buNone/>
            </a:pPr>
            <a:r>
              <a:rPr lang="en-US" sz="2200" dirty="0"/>
              <a:t>Note: </a:t>
            </a:r>
          </a:p>
          <a:p>
            <a:r>
              <a:rPr lang="en-US" sz="2200" dirty="0"/>
              <a:t>A manufacturer can act as their own distributor, but a distributor </a:t>
            </a:r>
            <a:r>
              <a:rPr lang="en-US" sz="2200" b="1" i="1" dirty="0"/>
              <a:t>cannot </a:t>
            </a:r>
            <a:r>
              <a:rPr lang="en-US" sz="2200" dirty="0"/>
              <a:t>pose as a manufacturer. </a:t>
            </a:r>
          </a:p>
          <a:p>
            <a:r>
              <a:rPr lang="en-US" sz="2200" dirty="0"/>
              <a:t>A distributor typically </a:t>
            </a:r>
            <a:r>
              <a:rPr lang="en-US" sz="2200" b="1" i="1" dirty="0"/>
              <a:t>cannot</a:t>
            </a:r>
            <a:r>
              <a:rPr lang="en-US" sz="2200" dirty="0"/>
              <a:t> compete with a manufacturer who sells to the DLA directly (look at awarded cage in award history in the solicitation)</a:t>
            </a:r>
            <a:endParaRPr lang="en-US" dirty="0"/>
          </a:p>
        </p:txBody>
      </p:sp>
      <p:sp>
        <p:nvSpPr>
          <p:cNvPr id="4" name="Slide Number Placeholder 3">
            <a:extLst>
              <a:ext uri="{FF2B5EF4-FFF2-40B4-BE49-F238E27FC236}">
                <a16:creationId xmlns:a16="http://schemas.microsoft.com/office/drawing/2014/main" id="{F2E3881D-B2DB-B18E-CEE4-1222DB432D00}"/>
              </a:ext>
            </a:extLst>
          </p:cNvPr>
          <p:cNvSpPr>
            <a:spLocks noGrp="1"/>
          </p:cNvSpPr>
          <p:nvPr>
            <p:ph type="sldNum" sz="quarter" idx="12"/>
          </p:nvPr>
        </p:nvSpPr>
        <p:spPr/>
        <p:txBody>
          <a:bodyPr/>
          <a:lstStyle/>
          <a:p>
            <a:fld id="{AE4E0892-332B-429A-A264-E77A112C599C}" type="slidenum">
              <a:rPr lang="en-US" smtClean="0"/>
              <a:pPr/>
              <a:t>15</a:t>
            </a:fld>
            <a:endParaRPr lang="en-US" dirty="0"/>
          </a:p>
        </p:txBody>
      </p:sp>
    </p:spTree>
    <p:extLst>
      <p:ext uri="{BB962C8B-B14F-4D97-AF65-F5344CB8AC3E}">
        <p14:creationId xmlns:p14="http://schemas.microsoft.com/office/powerpoint/2010/main" val="4145035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3FF4C-C7FF-DD2E-8808-0EC7002A17A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2288F7B-6F69-EA9E-724B-C76976599F57}"/>
              </a:ext>
            </a:extLst>
          </p:cNvPr>
          <p:cNvSpPr>
            <a:spLocks noGrp="1"/>
          </p:cNvSpPr>
          <p:nvPr>
            <p:ph type="title"/>
          </p:nvPr>
        </p:nvSpPr>
        <p:spPr>
          <a:xfrm>
            <a:off x="838200" y="1060069"/>
            <a:ext cx="10515600" cy="1325563"/>
          </a:xfrm>
        </p:spPr>
        <p:txBody>
          <a:bodyPr/>
          <a:lstStyle/>
          <a:p>
            <a:pPr algn="ctr"/>
            <a:r>
              <a:rPr lang="en-US" dirty="0"/>
              <a:t>Market Research – Is There a Viable ROI?</a:t>
            </a:r>
          </a:p>
        </p:txBody>
      </p:sp>
      <p:sp>
        <p:nvSpPr>
          <p:cNvPr id="4" name="Slide Number Placeholder 3">
            <a:extLst>
              <a:ext uri="{FF2B5EF4-FFF2-40B4-BE49-F238E27FC236}">
                <a16:creationId xmlns:a16="http://schemas.microsoft.com/office/drawing/2014/main" id="{79B5B2CD-BE2C-FF42-779D-6F791D899D67}"/>
              </a:ext>
            </a:extLst>
          </p:cNvPr>
          <p:cNvSpPr>
            <a:spLocks noGrp="1"/>
          </p:cNvSpPr>
          <p:nvPr>
            <p:ph type="sldNum" sz="quarter" idx="11"/>
          </p:nvPr>
        </p:nvSpPr>
        <p:spPr/>
        <p:txBody>
          <a:bodyPr/>
          <a:lstStyle/>
          <a:p>
            <a:fld id="{AE4E0892-332B-429A-A264-E77A112C599C}" type="slidenum">
              <a:rPr lang="en-US" smtClean="0"/>
              <a:pPr/>
              <a:t>16</a:t>
            </a:fld>
            <a:endParaRPr lang="en-US" dirty="0"/>
          </a:p>
        </p:txBody>
      </p:sp>
    </p:spTree>
    <p:extLst>
      <p:ext uri="{BB962C8B-B14F-4D97-AF65-F5344CB8AC3E}">
        <p14:creationId xmlns:p14="http://schemas.microsoft.com/office/powerpoint/2010/main" val="1169331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1E873-BF94-4608-4152-A23C25BB14AD}"/>
              </a:ext>
            </a:extLst>
          </p:cNvPr>
          <p:cNvSpPr>
            <a:spLocks noGrp="1"/>
          </p:cNvSpPr>
          <p:nvPr>
            <p:ph type="title"/>
          </p:nvPr>
        </p:nvSpPr>
        <p:spPr>
          <a:xfrm>
            <a:off x="494638" y="253181"/>
            <a:ext cx="4567813" cy="4090219"/>
          </a:xfrm>
        </p:spPr>
        <p:txBody>
          <a:bodyPr>
            <a:normAutofit/>
          </a:bodyPr>
          <a:lstStyle/>
          <a:p>
            <a:r>
              <a:rPr lang="en-US" dirty="0"/>
              <a:t>Market Research Process</a:t>
            </a:r>
            <a:br>
              <a:rPr lang="en-US" dirty="0"/>
            </a:br>
            <a:br>
              <a:rPr lang="en-US" dirty="0"/>
            </a:br>
            <a:r>
              <a:rPr lang="en-US" sz="2000" b="0" dirty="0">
                <a:solidFill>
                  <a:schemeClr val="tx1"/>
                </a:solidFill>
              </a:rPr>
              <a:t>These steps provide a tangible way to approach finding the right opportunity for your business in DIBBS</a:t>
            </a:r>
            <a:br>
              <a:rPr lang="en-US" sz="2000" b="0" dirty="0">
                <a:solidFill>
                  <a:schemeClr val="tx1"/>
                </a:solidFill>
              </a:rPr>
            </a:br>
            <a:br>
              <a:rPr lang="en-US" sz="2000" b="0" dirty="0">
                <a:solidFill>
                  <a:schemeClr val="tx1"/>
                </a:solidFill>
              </a:rPr>
            </a:br>
            <a:br>
              <a:rPr lang="en-US" sz="2000" b="0" dirty="0">
                <a:solidFill>
                  <a:schemeClr val="tx1"/>
                </a:solidFill>
              </a:rPr>
            </a:br>
            <a:r>
              <a:rPr lang="en-US" sz="1800" b="0" dirty="0">
                <a:solidFill>
                  <a:schemeClr val="tx1"/>
                </a:solidFill>
              </a:rPr>
              <a:t>*Note – PSC codes and FSC codes are interchangeable, but we will reference them as they are presented by the DLA</a:t>
            </a:r>
            <a:endParaRPr lang="en-US" dirty="0">
              <a:solidFill>
                <a:schemeClr val="tx1"/>
              </a:solidFill>
            </a:endParaRPr>
          </a:p>
        </p:txBody>
      </p:sp>
      <p:sp>
        <p:nvSpPr>
          <p:cNvPr id="4" name="Slide Number Placeholder 3">
            <a:extLst>
              <a:ext uri="{FF2B5EF4-FFF2-40B4-BE49-F238E27FC236}">
                <a16:creationId xmlns:a16="http://schemas.microsoft.com/office/drawing/2014/main" id="{A4650340-AB6F-0AB8-27F2-31C64D5427A8}"/>
              </a:ext>
            </a:extLst>
          </p:cNvPr>
          <p:cNvSpPr>
            <a:spLocks noGrp="1"/>
          </p:cNvSpPr>
          <p:nvPr>
            <p:ph type="sldNum" sz="quarter" idx="12"/>
          </p:nvPr>
        </p:nvSpPr>
        <p:spPr/>
        <p:txBody>
          <a:bodyPr/>
          <a:lstStyle/>
          <a:p>
            <a:fld id="{AE4E0892-332B-429A-A264-E77A112C599C}" type="slidenum">
              <a:rPr lang="en-US" smtClean="0"/>
              <a:pPr/>
              <a:t>17</a:t>
            </a:fld>
            <a:endParaRPr lang="en-US" dirty="0"/>
          </a:p>
        </p:txBody>
      </p:sp>
      <p:pic>
        <p:nvPicPr>
          <p:cNvPr id="5" name="Picture 4">
            <a:extLst>
              <a:ext uri="{FF2B5EF4-FFF2-40B4-BE49-F238E27FC236}">
                <a16:creationId xmlns:a16="http://schemas.microsoft.com/office/drawing/2014/main" id="{75DDA0D3-6D0A-FF7A-B13D-EB57741C91D3}"/>
              </a:ext>
            </a:extLst>
          </p:cNvPr>
          <p:cNvPicPr>
            <a:picLocks noChangeAspect="1"/>
          </p:cNvPicPr>
          <p:nvPr/>
        </p:nvPicPr>
        <p:blipFill>
          <a:blip r:embed="rId2"/>
          <a:stretch>
            <a:fillRect/>
          </a:stretch>
        </p:blipFill>
        <p:spPr>
          <a:xfrm>
            <a:off x="5861304" y="291122"/>
            <a:ext cx="5755761" cy="6302002"/>
          </a:xfrm>
          <a:prstGeom prst="rect">
            <a:avLst/>
          </a:prstGeom>
        </p:spPr>
      </p:pic>
    </p:spTree>
    <p:extLst>
      <p:ext uri="{BB962C8B-B14F-4D97-AF65-F5344CB8AC3E}">
        <p14:creationId xmlns:p14="http://schemas.microsoft.com/office/powerpoint/2010/main" val="29473943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D3ED317-70E4-8630-D564-F3E4B5C01B54}"/>
              </a:ext>
            </a:extLst>
          </p:cNvPr>
          <p:cNvPicPr>
            <a:picLocks noChangeAspect="1"/>
          </p:cNvPicPr>
          <p:nvPr/>
        </p:nvPicPr>
        <p:blipFill>
          <a:blip r:embed="rId2"/>
          <a:stretch>
            <a:fillRect/>
          </a:stretch>
        </p:blipFill>
        <p:spPr>
          <a:xfrm>
            <a:off x="761367" y="899195"/>
            <a:ext cx="4541003" cy="5059614"/>
          </a:xfrm>
          <a:prstGeom prst="rect">
            <a:avLst/>
          </a:prstGeom>
        </p:spPr>
      </p:pic>
      <p:sp>
        <p:nvSpPr>
          <p:cNvPr id="3" name="Content Placeholder 2">
            <a:extLst>
              <a:ext uri="{FF2B5EF4-FFF2-40B4-BE49-F238E27FC236}">
                <a16:creationId xmlns:a16="http://schemas.microsoft.com/office/drawing/2014/main" id="{38E393A6-9652-1E98-DA23-1C6C49BE3D6C}"/>
              </a:ext>
            </a:extLst>
          </p:cNvPr>
          <p:cNvSpPr>
            <a:spLocks noGrp="1"/>
          </p:cNvSpPr>
          <p:nvPr>
            <p:ph sz="half" idx="2"/>
          </p:nvPr>
        </p:nvSpPr>
        <p:spPr>
          <a:xfrm>
            <a:off x="6816432" y="797280"/>
            <a:ext cx="4554680" cy="5442800"/>
          </a:xfrm>
        </p:spPr>
        <p:txBody>
          <a:bodyPr vert="horz" lIns="91440" tIns="45720" rIns="91440" bIns="45720" rtlCol="0" anchor="ctr">
            <a:normAutofit/>
          </a:bodyPr>
          <a:lstStyle/>
          <a:p>
            <a:pPr marL="0" indent="0">
              <a:buNone/>
            </a:pPr>
            <a:r>
              <a:rPr lang="en-US" sz="1800" dirty="0"/>
              <a:t>By this point, you should have NAICS codes selected as it’s required for SAM registration.</a:t>
            </a:r>
          </a:p>
          <a:p>
            <a:r>
              <a:rPr lang="en-US" sz="1800" dirty="0"/>
              <a:t>North American Industry Classification System (NAICS) codes</a:t>
            </a:r>
          </a:p>
          <a:p>
            <a:r>
              <a:rPr lang="en-US" sz="1800" dirty="0"/>
              <a:t>Product Service Code (PSC)</a:t>
            </a:r>
          </a:p>
          <a:p>
            <a:r>
              <a:rPr lang="en-US" sz="1800" dirty="0"/>
              <a:t>Federal Supply Class (FSC)</a:t>
            </a:r>
          </a:p>
          <a:p>
            <a:r>
              <a:rPr lang="en-US" sz="1800" dirty="0"/>
              <a:t>National Stock Number (NSN)</a:t>
            </a:r>
          </a:p>
          <a:p>
            <a:endParaRPr lang="en-US" sz="1800" dirty="0"/>
          </a:p>
          <a:p>
            <a:pPr marL="0" indent="0">
              <a:buNone/>
            </a:pPr>
            <a:r>
              <a:rPr lang="en-US" sz="1800" dirty="0"/>
              <a:t>FSC and PSC codes are interchangeable. Agencies select how to identify the code. Think of FSC/PSC as a further filtering after NAICS codes, with NSNs being the final filter to the individual product level</a:t>
            </a:r>
          </a:p>
        </p:txBody>
      </p:sp>
      <p:pic>
        <p:nvPicPr>
          <p:cNvPr id="4" name="Picture 3">
            <a:extLst>
              <a:ext uri="{FF2B5EF4-FFF2-40B4-BE49-F238E27FC236}">
                <a16:creationId xmlns:a16="http://schemas.microsoft.com/office/drawing/2014/main" id="{92A88904-794A-325B-409F-28761024EC5F}"/>
              </a:ext>
            </a:extLst>
          </p:cNvPr>
          <p:cNvPicPr>
            <a:picLocks noChangeAspect="1"/>
          </p:cNvPicPr>
          <p:nvPr/>
        </p:nvPicPr>
        <p:blipFill>
          <a:blip r:embed="rId3"/>
          <a:stretch>
            <a:fillRect/>
          </a:stretch>
        </p:blipFill>
        <p:spPr>
          <a:xfrm>
            <a:off x="10447506" y="113420"/>
            <a:ext cx="1544280" cy="570439"/>
          </a:xfrm>
          <a:prstGeom prst="rect">
            <a:avLst/>
          </a:prstGeom>
        </p:spPr>
      </p:pic>
    </p:spTree>
    <p:extLst>
      <p:ext uri="{BB962C8B-B14F-4D97-AF65-F5344CB8AC3E}">
        <p14:creationId xmlns:p14="http://schemas.microsoft.com/office/powerpoint/2010/main" val="675421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8C36A-0B01-ACE4-877A-700019BC7B55}"/>
              </a:ext>
            </a:extLst>
          </p:cNvPr>
          <p:cNvSpPr>
            <a:spLocks noGrp="1"/>
          </p:cNvSpPr>
          <p:nvPr>
            <p:ph type="title"/>
          </p:nvPr>
        </p:nvSpPr>
        <p:spPr/>
        <p:txBody>
          <a:bodyPr/>
          <a:lstStyle/>
          <a:p>
            <a:r>
              <a:rPr lang="en-US" sz="4000" b="1" dirty="0"/>
              <a:t>Step 1: Start with DLA Spend Data</a:t>
            </a:r>
            <a:br>
              <a:rPr lang="en-US" sz="4000" b="1" dirty="0"/>
            </a:br>
            <a:endParaRPr lang="en-US" dirty="0"/>
          </a:p>
        </p:txBody>
      </p:sp>
      <p:sp>
        <p:nvSpPr>
          <p:cNvPr id="3" name="Content Placeholder 2">
            <a:extLst>
              <a:ext uri="{FF2B5EF4-FFF2-40B4-BE49-F238E27FC236}">
                <a16:creationId xmlns:a16="http://schemas.microsoft.com/office/drawing/2014/main" id="{2B11D1C1-1E77-21AA-2166-D18700A5548B}"/>
              </a:ext>
            </a:extLst>
          </p:cNvPr>
          <p:cNvSpPr>
            <a:spLocks noGrp="1"/>
          </p:cNvSpPr>
          <p:nvPr>
            <p:ph idx="1"/>
          </p:nvPr>
        </p:nvSpPr>
        <p:spPr>
          <a:xfrm>
            <a:off x="838200" y="1598768"/>
            <a:ext cx="10515600" cy="4236847"/>
          </a:xfrm>
        </p:spPr>
        <p:txBody>
          <a:bodyPr>
            <a:normAutofit fontScale="92500" lnSpcReduction="10000"/>
          </a:bodyPr>
          <a:lstStyle/>
          <a:p>
            <a:pPr>
              <a:spcBef>
                <a:spcPts val="600"/>
              </a:spcBef>
              <a:buNone/>
            </a:pPr>
            <a:r>
              <a:rPr lang="en-US" dirty="0"/>
              <a:t>Start by reviewing PSC codes and documenting which ones match your capabilities (control F is your friend</a:t>
            </a:r>
          </a:p>
          <a:p>
            <a:pPr>
              <a:spcBef>
                <a:spcPts val="600"/>
              </a:spcBef>
              <a:buNone/>
            </a:pPr>
            <a:r>
              <a:rPr lang="en-US" dirty="0"/>
              <a:t>here). Once documented, run them through the DLA’s Product &amp; Service Search.</a:t>
            </a:r>
          </a:p>
          <a:p>
            <a:pPr>
              <a:buNone/>
            </a:pPr>
            <a:endParaRPr lang="en-US" dirty="0"/>
          </a:p>
          <a:p>
            <a:pPr>
              <a:buNone/>
            </a:pPr>
            <a:r>
              <a:rPr lang="en-US" dirty="0"/>
              <a:t>Product Service Codes (PSC): </a:t>
            </a:r>
            <a:r>
              <a:rPr lang="en-US" dirty="0">
                <a:hlinkClick r:id="rId2"/>
              </a:rPr>
              <a:t>Product and Service Code Manual | Acquisition.GOV</a:t>
            </a:r>
            <a:endParaRPr lang="en-US" dirty="0"/>
          </a:p>
          <a:p>
            <a:pPr>
              <a:buNone/>
            </a:pPr>
            <a:r>
              <a:rPr lang="en-US" dirty="0"/>
              <a:t>Product &amp; Service Search: </a:t>
            </a:r>
            <a:r>
              <a:rPr lang="en-US" dirty="0">
                <a:hlinkClick r:id="rId3"/>
              </a:rPr>
              <a:t>https://www.dla.mil/Small-Business/Getting-Started/Product-and-Service-Search/</a:t>
            </a:r>
            <a:endParaRPr lang="en-US" dirty="0"/>
          </a:p>
          <a:p>
            <a:pPr>
              <a:buNone/>
            </a:pPr>
            <a:endParaRPr lang="en-US" b="1" dirty="0"/>
          </a:p>
          <a:p>
            <a:pPr>
              <a:buNone/>
            </a:pPr>
            <a:r>
              <a:rPr lang="en-US" b="1" dirty="0"/>
              <a:t>Why:</a:t>
            </a:r>
            <a:endParaRPr lang="en-US" dirty="0"/>
          </a:p>
          <a:p>
            <a:pPr>
              <a:buFont typeface="Arial" panose="020B0604020202020204" pitchFamily="34" charset="0"/>
              <a:buChar char="•"/>
            </a:pPr>
            <a:r>
              <a:rPr lang="en-US" dirty="0"/>
              <a:t>Product &amp; Service search shows </a:t>
            </a:r>
            <a:r>
              <a:rPr lang="en-US" b="1" dirty="0"/>
              <a:t>total DLA spend</a:t>
            </a:r>
            <a:r>
              <a:rPr lang="en-US" dirty="0"/>
              <a:t> by product/service category which can help you understand the market on a grand scale.</a:t>
            </a:r>
          </a:p>
          <a:p>
            <a:pPr>
              <a:buFont typeface="Arial" panose="020B0604020202020204" pitchFamily="34" charset="0"/>
              <a:buChar char="•"/>
            </a:pPr>
            <a:r>
              <a:rPr lang="en-US" dirty="0"/>
              <a:t>You can see </a:t>
            </a:r>
            <a:r>
              <a:rPr lang="en-US" b="1" dirty="0"/>
              <a:t>which categories DLA buys the most</a:t>
            </a:r>
            <a:r>
              <a:rPr lang="en-US" dirty="0"/>
              <a:t>—great for prioritizing if your operation is flexible.</a:t>
            </a:r>
          </a:p>
          <a:p>
            <a:pPr>
              <a:buFont typeface="Arial" panose="020B0604020202020204" pitchFamily="34" charset="0"/>
              <a:buChar char="•"/>
            </a:pPr>
            <a:endParaRPr lang="en-US" dirty="0"/>
          </a:p>
          <a:p>
            <a:pPr marL="0" indent="0">
              <a:buNone/>
            </a:pPr>
            <a:r>
              <a:rPr lang="en-US" dirty="0"/>
              <a:t>*Note which NAICS codes are listed</a:t>
            </a:r>
          </a:p>
          <a:p>
            <a:endParaRPr lang="en-US" dirty="0"/>
          </a:p>
        </p:txBody>
      </p:sp>
      <p:sp>
        <p:nvSpPr>
          <p:cNvPr id="4" name="Slide Number Placeholder 3">
            <a:extLst>
              <a:ext uri="{FF2B5EF4-FFF2-40B4-BE49-F238E27FC236}">
                <a16:creationId xmlns:a16="http://schemas.microsoft.com/office/drawing/2014/main" id="{FB32D2A6-AACF-4371-A9F8-4AAF4C304244}"/>
              </a:ext>
            </a:extLst>
          </p:cNvPr>
          <p:cNvSpPr>
            <a:spLocks noGrp="1"/>
          </p:cNvSpPr>
          <p:nvPr>
            <p:ph type="sldNum" sz="quarter" idx="12"/>
          </p:nvPr>
        </p:nvSpPr>
        <p:spPr/>
        <p:txBody>
          <a:bodyPr/>
          <a:lstStyle/>
          <a:p>
            <a:fld id="{AE4E0892-332B-429A-A264-E77A112C599C}" type="slidenum">
              <a:rPr lang="en-US" smtClean="0"/>
              <a:pPr/>
              <a:t>19</a:t>
            </a:fld>
            <a:endParaRPr lang="en-US" dirty="0"/>
          </a:p>
        </p:txBody>
      </p:sp>
    </p:spTree>
    <p:extLst>
      <p:ext uri="{BB962C8B-B14F-4D97-AF65-F5344CB8AC3E}">
        <p14:creationId xmlns:p14="http://schemas.microsoft.com/office/powerpoint/2010/main" val="2280236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21B42C1-93BB-CC74-2A94-BDC6578BA867}"/>
              </a:ext>
            </a:extLst>
          </p:cNvPr>
          <p:cNvSpPr>
            <a:spLocks noGrp="1"/>
          </p:cNvSpPr>
          <p:nvPr>
            <p:ph type="title"/>
          </p:nvPr>
        </p:nvSpPr>
        <p:spPr>
          <a:xfrm>
            <a:off x="838200" y="166925"/>
            <a:ext cx="10515600" cy="991316"/>
          </a:xfrm>
        </p:spPr>
        <p:txBody>
          <a:bodyPr/>
          <a:lstStyle/>
          <a:p>
            <a:r>
              <a:rPr lang="en-US" dirty="0"/>
              <a:t>AGENDA</a:t>
            </a:r>
          </a:p>
        </p:txBody>
      </p:sp>
      <p:sp>
        <p:nvSpPr>
          <p:cNvPr id="8" name="Content Placeholder 7">
            <a:extLst>
              <a:ext uri="{FF2B5EF4-FFF2-40B4-BE49-F238E27FC236}">
                <a16:creationId xmlns:a16="http://schemas.microsoft.com/office/drawing/2014/main" id="{6368D0B4-AA56-F181-C2AD-5FF8E2415F1B}"/>
              </a:ext>
            </a:extLst>
          </p:cNvPr>
          <p:cNvSpPr>
            <a:spLocks noGrp="1"/>
          </p:cNvSpPr>
          <p:nvPr>
            <p:ph idx="1"/>
          </p:nvPr>
        </p:nvSpPr>
        <p:spPr>
          <a:xfrm>
            <a:off x="838200" y="995680"/>
            <a:ext cx="10515600" cy="3817479"/>
          </a:xfrm>
        </p:spPr>
        <p:txBody>
          <a:bodyPr>
            <a:normAutofit/>
          </a:bodyPr>
          <a:lstStyle/>
          <a:p>
            <a:r>
              <a:rPr lang="en-US" dirty="0"/>
              <a:t>Welcome &amp; Introductions</a:t>
            </a:r>
          </a:p>
          <a:p>
            <a:r>
              <a:rPr lang="en-US" dirty="0"/>
              <a:t>Alphabet Soup</a:t>
            </a:r>
          </a:p>
          <a:p>
            <a:r>
              <a:rPr lang="en-US" dirty="0"/>
              <a:t>What is DIBBS and Why Does it Matter?</a:t>
            </a:r>
          </a:p>
          <a:p>
            <a:r>
              <a:rPr lang="en-US" dirty="0"/>
              <a:t>Supplier Roles: Distributor vs Manufacturer</a:t>
            </a:r>
          </a:p>
          <a:p>
            <a:r>
              <a:rPr lang="en-US" dirty="0"/>
              <a:t>Doing Your Homework: Market Research </a:t>
            </a:r>
          </a:p>
          <a:p>
            <a:r>
              <a:rPr lang="en-US" dirty="0"/>
              <a:t>Requirements to Participate</a:t>
            </a:r>
          </a:p>
          <a:p>
            <a:r>
              <a:rPr lang="en-US" dirty="0"/>
              <a:t>Basic Cybersecurity Overview</a:t>
            </a:r>
          </a:p>
          <a:p>
            <a:r>
              <a:rPr lang="en-US" dirty="0"/>
              <a:t>Solicitation Overview/Go/No Go Decisions</a:t>
            </a:r>
          </a:p>
          <a:p>
            <a:r>
              <a:rPr lang="en-US" dirty="0"/>
              <a:t>Delivering the Goods: Packaging, Marking &amp; Shipping</a:t>
            </a:r>
          </a:p>
          <a:p>
            <a:r>
              <a:rPr lang="en-US" dirty="0"/>
              <a:t>Resources</a:t>
            </a:r>
          </a:p>
          <a:p>
            <a:pPr marL="0" indent="0">
              <a:buNone/>
            </a:pPr>
            <a:endParaRPr lang="en-US" dirty="0"/>
          </a:p>
          <a:p>
            <a:endParaRPr lang="en-US" dirty="0"/>
          </a:p>
        </p:txBody>
      </p:sp>
      <p:sp>
        <p:nvSpPr>
          <p:cNvPr id="2" name="Slide Number Placeholder 1"/>
          <p:cNvSpPr>
            <a:spLocks noGrp="1"/>
          </p:cNvSpPr>
          <p:nvPr>
            <p:ph type="sldNum" sz="quarter" idx="12"/>
          </p:nvPr>
        </p:nvSpPr>
        <p:spPr>
          <a:xfrm>
            <a:off x="8862495" y="6242921"/>
            <a:ext cx="2743200" cy="22685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4E0892-332B-429A-A264-E77A112C599C}" type="slidenum">
              <a:rPr kumimoji="0" lang="en-GB" sz="874" b="1" i="0" u="none" strike="noStrike" kern="1200" cap="none" spc="0" normalizeH="0" baseline="0" noProof="0" smtClean="0">
                <a:ln>
                  <a:noFill/>
                </a:ln>
                <a:solidFill>
                  <a:prstClr val="white"/>
                </a:solidFill>
                <a:effectLst/>
                <a:uLnTx/>
                <a:uFillTx/>
                <a:latin typeface="Figtree"/>
                <a:ea typeface="Open Sans Light" panose="020B0306030504020204" pitchFamily="34" charset="0"/>
                <a:cs typeface="Open Sans Light" panose="020B03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874" b="1" i="0" u="none" strike="noStrike" kern="1200" cap="none" spc="0" normalizeH="0" baseline="0" noProof="0" dirty="0">
              <a:ln>
                <a:noFill/>
              </a:ln>
              <a:solidFill>
                <a:prstClr val="white"/>
              </a:solidFill>
              <a:effectLst/>
              <a:uLnTx/>
              <a:uFillTx/>
              <a:latin typeface="Figtree"/>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41491154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B6B13-0A28-C6E4-5C7D-A5AAE201D137}"/>
              </a:ext>
            </a:extLst>
          </p:cNvPr>
          <p:cNvSpPr>
            <a:spLocks noGrp="1"/>
          </p:cNvSpPr>
          <p:nvPr>
            <p:ph type="title"/>
          </p:nvPr>
        </p:nvSpPr>
        <p:spPr>
          <a:xfrm>
            <a:off x="838200" y="820684"/>
            <a:ext cx="10515600" cy="841883"/>
          </a:xfrm>
        </p:spPr>
        <p:txBody>
          <a:bodyPr>
            <a:noAutofit/>
          </a:bodyPr>
          <a:lstStyle/>
          <a:p>
            <a:r>
              <a:rPr lang="en-US" b="1" dirty="0"/>
              <a:t>Step 2: Use PSC/Federal Supply Classification Codes to Find Your Lane</a:t>
            </a:r>
            <a:br>
              <a:rPr lang="en-US" b="1" dirty="0"/>
            </a:br>
            <a:endParaRPr lang="en-US" dirty="0"/>
          </a:p>
        </p:txBody>
      </p:sp>
      <p:sp>
        <p:nvSpPr>
          <p:cNvPr id="3" name="Content Placeholder 2">
            <a:extLst>
              <a:ext uri="{FF2B5EF4-FFF2-40B4-BE49-F238E27FC236}">
                <a16:creationId xmlns:a16="http://schemas.microsoft.com/office/drawing/2014/main" id="{CD5961CA-E2AB-72C4-F95B-BF0488E078BB}"/>
              </a:ext>
            </a:extLst>
          </p:cNvPr>
          <p:cNvSpPr>
            <a:spLocks noGrp="1"/>
          </p:cNvSpPr>
          <p:nvPr>
            <p:ph idx="1"/>
          </p:nvPr>
        </p:nvSpPr>
        <p:spPr>
          <a:xfrm>
            <a:off x="838200" y="1727317"/>
            <a:ext cx="10515600" cy="4309999"/>
          </a:xfrm>
        </p:spPr>
        <p:txBody>
          <a:bodyPr/>
          <a:lstStyle/>
          <a:p>
            <a:pPr marL="0" indent="0">
              <a:buNone/>
            </a:pPr>
            <a:r>
              <a:rPr lang="en-US" sz="2000" dirty="0"/>
              <a:t>In the DIBBS system itself, go to the “Requests for Quotation (RFQ)” option under “Solicitations.” Filter search category by FSC, and enter the FSC of interest. Review boxes below but don’t limit your search at this point. </a:t>
            </a:r>
            <a:r>
              <a:rPr lang="en-US" sz="2000" dirty="0">
                <a:highlight>
                  <a:srgbClr val="FFFF00"/>
                </a:highlight>
              </a:rPr>
              <a:t>(Note, manufacturers want to select 1G items with technical documents).</a:t>
            </a:r>
          </a:p>
          <a:p>
            <a:pPr marL="0" indent="0">
              <a:buNone/>
            </a:pPr>
            <a:endParaRPr lang="en-US" sz="2000" dirty="0"/>
          </a:p>
          <a:p>
            <a:pPr marL="0" indent="0">
              <a:buNone/>
            </a:pPr>
            <a:r>
              <a:rPr lang="en-US" dirty="0"/>
              <a:t>Be sure to note frequent flyer NSNs to validate in the next stage. </a:t>
            </a:r>
          </a:p>
          <a:p>
            <a:pPr marL="0" indent="0">
              <a:buNone/>
            </a:pPr>
            <a:endParaRPr lang="en-US" dirty="0"/>
          </a:p>
          <a:p>
            <a:pPr>
              <a:buNone/>
            </a:pPr>
            <a:r>
              <a:rPr lang="en-US" b="1" dirty="0"/>
              <a:t>FSCs help you</a:t>
            </a:r>
            <a:r>
              <a:rPr lang="en-US" dirty="0"/>
              <a:t>:</a:t>
            </a:r>
          </a:p>
          <a:p>
            <a:pPr>
              <a:buFont typeface="Arial" panose="020B0604020202020204" pitchFamily="34" charset="0"/>
              <a:buChar char="•"/>
            </a:pPr>
            <a:r>
              <a:rPr lang="en-US" dirty="0"/>
              <a:t>Identify product categories the government is buying </a:t>
            </a:r>
          </a:p>
          <a:p>
            <a:pPr>
              <a:buFont typeface="Arial" panose="020B0604020202020204" pitchFamily="34" charset="0"/>
              <a:buChar char="•"/>
            </a:pPr>
            <a:r>
              <a:rPr lang="en-US" dirty="0"/>
              <a:t>Align DIBBS opportunities with what you already sell or source</a:t>
            </a:r>
          </a:p>
          <a:p>
            <a:pPr>
              <a:buFont typeface="Arial" panose="020B0604020202020204" pitchFamily="34" charset="0"/>
              <a:buChar char="•"/>
            </a:pPr>
            <a:r>
              <a:rPr lang="en-US" dirty="0"/>
              <a:t>Avoid wasting time chasing random one-offs</a:t>
            </a:r>
          </a:p>
          <a:p>
            <a:endParaRPr lang="en-US" dirty="0"/>
          </a:p>
        </p:txBody>
      </p:sp>
      <p:sp>
        <p:nvSpPr>
          <p:cNvPr id="4" name="Slide Number Placeholder 3">
            <a:extLst>
              <a:ext uri="{FF2B5EF4-FFF2-40B4-BE49-F238E27FC236}">
                <a16:creationId xmlns:a16="http://schemas.microsoft.com/office/drawing/2014/main" id="{871313CD-8255-87A0-1AA2-285513D039C3}"/>
              </a:ext>
            </a:extLst>
          </p:cNvPr>
          <p:cNvSpPr>
            <a:spLocks noGrp="1"/>
          </p:cNvSpPr>
          <p:nvPr>
            <p:ph type="sldNum" sz="quarter" idx="12"/>
          </p:nvPr>
        </p:nvSpPr>
        <p:spPr/>
        <p:txBody>
          <a:bodyPr/>
          <a:lstStyle/>
          <a:p>
            <a:fld id="{AE4E0892-332B-429A-A264-E77A112C599C}" type="slidenum">
              <a:rPr lang="en-US" smtClean="0"/>
              <a:pPr/>
              <a:t>20</a:t>
            </a:fld>
            <a:endParaRPr lang="en-US" dirty="0"/>
          </a:p>
        </p:txBody>
      </p:sp>
    </p:spTree>
    <p:extLst>
      <p:ext uri="{BB962C8B-B14F-4D97-AF65-F5344CB8AC3E}">
        <p14:creationId xmlns:p14="http://schemas.microsoft.com/office/powerpoint/2010/main" val="27585480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3F7F-50A1-C449-29EB-3F9CFDF9AD38}"/>
              </a:ext>
            </a:extLst>
          </p:cNvPr>
          <p:cNvSpPr>
            <a:spLocks noGrp="1"/>
          </p:cNvSpPr>
          <p:nvPr>
            <p:ph type="title"/>
          </p:nvPr>
        </p:nvSpPr>
        <p:spPr>
          <a:xfrm>
            <a:off x="838200" y="610931"/>
            <a:ext cx="10515600" cy="1325563"/>
          </a:xfrm>
        </p:spPr>
        <p:txBody>
          <a:bodyPr>
            <a:normAutofit fontScale="90000"/>
          </a:bodyPr>
          <a:lstStyle/>
          <a:p>
            <a:r>
              <a:rPr lang="en-US" sz="4400" b="1" dirty="0"/>
              <a:t>Step 3: Confirm National Stock Numbers Within Your FSCs and Document Target NSNs</a:t>
            </a:r>
            <a:br>
              <a:rPr lang="en-US" sz="4000" b="1" dirty="0"/>
            </a:br>
            <a:endParaRPr lang="en-US" dirty="0"/>
          </a:p>
        </p:txBody>
      </p:sp>
      <p:sp>
        <p:nvSpPr>
          <p:cNvPr id="3" name="Content Placeholder 2">
            <a:extLst>
              <a:ext uri="{FF2B5EF4-FFF2-40B4-BE49-F238E27FC236}">
                <a16:creationId xmlns:a16="http://schemas.microsoft.com/office/drawing/2014/main" id="{29471DC9-5E01-6491-504C-21767CC4F1A8}"/>
              </a:ext>
            </a:extLst>
          </p:cNvPr>
          <p:cNvSpPr>
            <a:spLocks noGrp="1"/>
          </p:cNvSpPr>
          <p:nvPr>
            <p:ph idx="1"/>
          </p:nvPr>
        </p:nvSpPr>
        <p:spPr>
          <a:xfrm>
            <a:off x="838200" y="1927350"/>
            <a:ext cx="10515600" cy="1563624"/>
          </a:xfrm>
        </p:spPr>
        <p:txBody>
          <a:bodyPr>
            <a:normAutofit/>
          </a:bodyPr>
          <a:lstStyle/>
          <a:p>
            <a:pPr>
              <a:buNone/>
            </a:pPr>
            <a:r>
              <a:rPr lang="en-US" sz="2400" dirty="0"/>
              <a:t>	After making a list containing NSNs of interest, use RFQ and RFP search functions per each individual NSN to validate. </a:t>
            </a:r>
          </a:p>
          <a:p>
            <a:pPr>
              <a:buNone/>
            </a:pPr>
            <a:endParaRPr lang="en-US" sz="5000" dirty="0"/>
          </a:p>
          <a:p>
            <a:pPr>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80866FB9-4C47-B289-6546-D0703FA7A822}"/>
              </a:ext>
            </a:extLst>
          </p:cNvPr>
          <p:cNvSpPr>
            <a:spLocks noGrp="1"/>
          </p:cNvSpPr>
          <p:nvPr>
            <p:ph type="sldNum" sz="quarter" idx="12"/>
          </p:nvPr>
        </p:nvSpPr>
        <p:spPr/>
        <p:txBody>
          <a:bodyPr/>
          <a:lstStyle/>
          <a:p>
            <a:fld id="{AE4E0892-332B-429A-A264-E77A112C599C}" type="slidenum">
              <a:rPr lang="en-US" smtClean="0"/>
              <a:pPr/>
              <a:t>21</a:t>
            </a:fld>
            <a:endParaRPr lang="en-US" dirty="0"/>
          </a:p>
        </p:txBody>
      </p:sp>
      <p:sp>
        <p:nvSpPr>
          <p:cNvPr id="6" name="TextBox 5">
            <a:extLst>
              <a:ext uri="{FF2B5EF4-FFF2-40B4-BE49-F238E27FC236}">
                <a16:creationId xmlns:a16="http://schemas.microsoft.com/office/drawing/2014/main" id="{CE700DF9-94DC-42E1-A8CF-D4682B26D769}"/>
              </a:ext>
            </a:extLst>
          </p:cNvPr>
          <p:cNvSpPr txBox="1"/>
          <p:nvPr/>
        </p:nvSpPr>
        <p:spPr>
          <a:xfrm>
            <a:off x="838200" y="3151898"/>
            <a:ext cx="10515600" cy="2554545"/>
          </a:xfrm>
          <a:prstGeom prst="rect">
            <a:avLst/>
          </a:prstGeom>
          <a:noFill/>
        </p:spPr>
        <p:txBody>
          <a:bodyPr wrap="square">
            <a:spAutoFit/>
          </a:bodyPr>
          <a:lstStyle/>
          <a:p>
            <a:pPr>
              <a:buNone/>
            </a:pPr>
            <a:r>
              <a:rPr lang="en-US" sz="2000" dirty="0"/>
              <a:t>Make note of:</a:t>
            </a:r>
          </a:p>
          <a:p>
            <a:pPr>
              <a:buFont typeface="Arial" panose="020B0604020202020204" pitchFamily="34" charset="0"/>
              <a:buChar char="•"/>
            </a:pPr>
            <a:r>
              <a:rPr lang="en-US" sz="2000" dirty="0"/>
              <a:t>Parts with frequent buys and good margins</a:t>
            </a:r>
          </a:p>
          <a:p>
            <a:pPr>
              <a:buFont typeface="Arial" panose="020B0604020202020204" pitchFamily="34" charset="0"/>
              <a:buChar char="•"/>
            </a:pPr>
            <a:r>
              <a:rPr lang="en-US" sz="2000" dirty="0"/>
              <a:t>1G Solicitations with accessible technical data (manufacturer)</a:t>
            </a:r>
          </a:p>
          <a:p>
            <a:pPr>
              <a:buFont typeface="Arial" panose="020B0604020202020204" pitchFamily="34" charset="0"/>
              <a:buChar char="•"/>
            </a:pPr>
            <a:r>
              <a:rPr lang="en-US" sz="2000" dirty="0"/>
              <a:t>Solicitations with an approved source (distributor)</a:t>
            </a:r>
          </a:p>
          <a:p>
            <a:pPr marL="0" indent="0">
              <a:buNone/>
            </a:pPr>
            <a:endParaRPr lang="en-US" sz="2000" dirty="0"/>
          </a:p>
          <a:p>
            <a:pPr marL="0" indent="0">
              <a:buNone/>
            </a:pPr>
            <a:r>
              <a:rPr lang="en-US" sz="2000" dirty="0">
                <a:hlinkClick r:id="rId2"/>
              </a:rPr>
              <a:t>Vendor Opportunities and Forecasts</a:t>
            </a:r>
            <a:r>
              <a:rPr lang="en-US" sz="2000" dirty="0"/>
              <a:t> – Contains a “No Bid Solicitation List,” a searchable Excel doc containing solicitations that haven’t been quoted on. You can run target NSNs through this list. (check DIBBS for accuracy before bidding)</a:t>
            </a:r>
          </a:p>
        </p:txBody>
      </p:sp>
      <p:pic>
        <p:nvPicPr>
          <p:cNvPr id="5" name="Picture 4">
            <a:extLst>
              <a:ext uri="{FF2B5EF4-FFF2-40B4-BE49-F238E27FC236}">
                <a16:creationId xmlns:a16="http://schemas.microsoft.com/office/drawing/2014/main" id="{126F65F9-FAE9-1417-737C-5D28B133B3DC}"/>
              </a:ext>
            </a:extLst>
          </p:cNvPr>
          <p:cNvPicPr>
            <a:picLocks noChangeAspect="1"/>
          </p:cNvPicPr>
          <p:nvPr/>
        </p:nvPicPr>
        <p:blipFill>
          <a:blip r:embed="rId3"/>
          <a:stretch>
            <a:fillRect/>
          </a:stretch>
        </p:blipFill>
        <p:spPr>
          <a:xfrm>
            <a:off x="10340502" y="5676630"/>
            <a:ext cx="1544280" cy="570439"/>
          </a:xfrm>
          <a:prstGeom prst="rect">
            <a:avLst/>
          </a:prstGeom>
        </p:spPr>
      </p:pic>
    </p:spTree>
    <p:extLst>
      <p:ext uri="{BB962C8B-B14F-4D97-AF65-F5344CB8AC3E}">
        <p14:creationId xmlns:p14="http://schemas.microsoft.com/office/powerpoint/2010/main" val="1256446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1B9B5-53DD-642D-E3BE-59BF8326F22F}"/>
              </a:ext>
            </a:extLst>
          </p:cNvPr>
          <p:cNvSpPr>
            <a:spLocks noGrp="1"/>
          </p:cNvSpPr>
          <p:nvPr>
            <p:ph type="title"/>
          </p:nvPr>
        </p:nvSpPr>
        <p:spPr>
          <a:xfrm>
            <a:off x="838200" y="584581"/>
            <a:ext cx="10515600" cy="1325563"/>
          </a:xfrm>
        </p:spPr>
        <p:txBody>
          <a:bodyPr>
            <a:normAutofit/>
          </a:bodyPr>
          <a:lstStyle/>
          <a:p>
            <a:r>
              <a:rPr lang="en-US" sz="4000" b="1" dirty="0"/>
              <a:t>Step 4: Verify Ongoing Demand – SRVA Forecasting Portal</a:t>
            </a:r>
            <a:endParaRPr lang="en-US" dirty="0"/>
          </a:p>
        </p:txBody>
      </p:sp>
      <p:sp>
        <p:nvSpPr>
          <p:cNvPr id="3" name="Content Placeholder 2">
            <a:extLst>
              <a:ext uri="{FF2B5EF4-FFF2-40B4-BE49-F238E27FC236}">
                <a16:creationId xmlns:a16="http://schemas.microsoft.com/office/drawing/2014/main" id="{4A16B285-C490-2AF3-D566-CEEA45E0AC5B}"/>
              </a:ext>
            </a:extLst>
          </p:cNvPr>
          <p:cNvSpPr>
            <a:spLocks noGrp="1"/>
          </p:cNvSpPr>
          <p:nvPr>
            <p:ph idx="1"/>
          </p:nvPr>
        </p:nvSpPr>
        <p:spPr>
          <a:xfrm>
            <a:off x="838200" y="2089531"/>
            <a:ext cx="10515600" cy="4351338"/>
          </a:xfrm>
        </p:spPr>
        <p:txBody>
          <a:bodyPr>
            <a:normAutofit/>
          </a:bodyPr>
          <a:lstStyle/>
          <a:p>
            <a:pPr marL="0" lvl="0" indent="0">
              <a:buNone/>
            </a:pPr>
            <a:r>
              <a:rPr lang="en-US" sz="2000" b="1" dirty="0"/>
              <a:t>The SRVA </a:t>
            </a:r>
            <a:r>
              <a:rPr lang="en-US" sz="2000" dirty="0"/>
              <a:t>(Supplier Requirements Visibility Application) is a tool used by the Department of Defense (DoD) to provide visibility into anticipated requirements for suppliers. It allows users to access up to 24 months of projected purchase order (PPO) quantity information, helping to reduce lead times and improve customer support. </a:t>
            </a:r>
          </a:p>
          <a:p>
            <a:pPr marL="0" lvl="0" indent="0">
              <a:buNone/>
            </a:pPr>
            <a:endParaRPr lang="en-US" sz="2000" dirty="0"/>
          </a:p>
          <a:p>
            <a:pPr marL="0" lvl="0" indent="0">
              <a:buNone/>
            </a:pPr>
            <a:r>
              <a:rPr lang="en-US" sz="2000" dirty="0"/>
              <a:t>*Note – you will need to be in the DIBBS system to access the SRVA</a:t>
            </a:r>
          </a:p>
          <a:p>
            <a:pPr lvl="0"/>
            <a:endParaRPr lang="en-US" sz="2000" dirty="0"/>
          </a:p>
          <a:p>
            <a:pPr lvl="0"/>
            <a:r>
              <a:rPr lang="en-US" sz="2000" dirty="0"/>
              <a:t>Link to SRVA: </a:t>
            </a:r>
            <a:r>
              <a:rPr lang="en-US" sz="2000" dirty="0">
                <a:solidFill>
                  <a:schemeClr val="accent2">
                    <a:lumMod val="40000"/>
                    <a:lumOff val="60000"/>
                  </a:schemeClr>
                </a:solidFill>
                <a:hlinkClick r:id="rId2">
                  <a:extLst>
                    <a:ext uri="{A12FA001-AC4F-418D-AE19-62706E023703}">
                      <ahyp:hlinkClr xmlns:ahyp="http://schemas.microsoft.com/office/drawing/2018/hyperlinkcolor" val="tx"/>
                    </a:ext>
                  </a:extLst>
                </a:hlinkClick>
              </a:rPr>
              <a:t>DIBBS Log In</a:t>
            </a:r>
            <a:endParaRPr lang="en-US" sz="2000" dirty="0">
              <a:solidFill>
                <a:schemeClr val="accent2">
                  <a:lumMod val="40000"/>
                  <a:lumOff val="60000"/>
                </a:schemeClr>
              </a:solidFill>
            </a:endParaRPr>
          </a:p>
          <a:p>
            <a:pPr marL="0" indent="0">
              <a:buNone/>
            </a:pPr>
            <a:endParaRPr lang="en-US" dirty="0"/>
          </a:p>
        </p:txBody>
      </p:sp>
      <p:sp>
        <p:nvSpPr>
          <p:cNvPr id="4" name="Slide Number Placeholder 3">
            <a:extLst>
              <a:ext uri="{FF2B5EF4-FFF2-40B4-BE49-F238E27FC236}">
                <a16:creationId xmlns:a16="http://schemas.microsoft.com/office/drawing/2014/main" id="{C74243A2-3C40-FE72-0BDF-7F7E7E4A6FC9}"/>
              </a:ext>
            </a:extLst>
          </p:cNvPr>
          <p:cNvSpPr>
            <a:spLocks noGrp="1"/>
          </p:cNvSpPr>
          <p:nvPr>
            <p:ph type="sldNum" sz="quarter" idx="12"/>
          </p:nvPr>
        </p:nvSpPr>
        <p:spPr/>
        <p:txBody>
          <a:bodyPr/>
          <a:lstStyle/>
          <a:p>
            <a:fld id="{AE4E0892-332B-429A-A264-E77A112C599C}" type="slidenum">
              <a:rPr lang="en-US" smtClean="0"/>
              <a:pPr/>
              <a:t>22</a:t>
            </a:fld>
            <a:endParaRPr lang="en-US" dirty="0"/>
          </a:p>
        </p:txBody>
      </p:sp>
      <p:pic>
        <p:nvPicPr>
          <p:cNvPr id="5" name="Picture 4">
            <a:extLst>
              <a:ext uri="{FF2B5EF4-FFF2-40B4-BE49-F238E27FC236}">
                <a16:creationId xmlns:a16="http://schemas.microsoft.com/office/drawing/2014/main" id="{49732B83-66EF-7A62-9894-C4D3E6F0E465}"/>
              </a:ext>
            </a:extLst>
          </p:cNvPr>
          <p:cNvPicPr>
            <a:picLocks noChangeAspect="1"/>
          </p:cNvPicPr>
          <p:nvPr/>
        </p:nvPicPr>
        <p:blipFill>
          <a:blip r:embed="rId3"/>
          <a:stretch>
            <a:fillRect/>
          </a:stretch>
        </p:blipFill>
        <p:spPr>
          <a:xfrm>
            <a:off x="10291864" y="5606524"/>
            <a:ext cx="1544280" cy="570439"/>
          </a:xfrm>
          <a:prstGeom prst="rect">
            <a:avLst/>
          </a:prstGeom>
        </p:spPr>
      </p:pic>
    </p:spTree>
    <p:extLst>
      <p:ext uri="{BB962C8B-B14F-4D97-AF65-F5344CB8AC3E}">
        <p14:creationId xmlns:p14="http://schemas.microsoft.com/office/powerpoint/2010/main" val="398614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2F7D4-9DFE-2E4C-EDD7-8B1F16EFCB1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9A9AD40-E324-E1B8-4425-2BA80EF49334}"/>
              </a:ext>
            </a:extLst>
          </p:cNvPr>
          <p:cNvSpPr>
            <a:spLocks noGrp="1"/>
          </p:cNvSpPr>
          <p:nvPr>
            <p:ph type="title"/>
          </p:nvPr>
        </p:nvSpPr>
        <p:spPr>
          <a:xfrm>
            <a:off x="838200" y="1502521"/>
            <a:ext cx="10515600" cy="1325563"/>
          </a:xfrm>
        </p:spPr>
        <p:txBody>
          <a:bodyPr>
            <a:noAutofit/>
          </a:bodyPr>
          <a:lstStyle/>
          <a:p>
            <a:pPr algn="ctr"/>
            <a:r>
              <a:rPr lang="en-US" sz="4400" dirty="0"/>
              <a:t>Requirements to Participate in DIBBS</a:t>
            </a:r>
            <a:br>
              <a:rPr lang="en-US" sz="4400" dirty="0"/>
            </a:br>
            <a:br>
              <a:rPr lang="en-US" sz="4400" dirty="0"/>
            </a:br>
            <a:r>
              <a:rPr lang="en-US" dirty="0"/>
              <a:t>How many of you are registered in SAM?</a:t>
            </a:r>
            <a:endParaRPr lang="en-US" sz="4400" dirty="0"/>
          </a:p>
        </p:txBody>
      </p:sp>
      <p:sp>
        <p:nvSpPr>
          <p:cNvPr id="4" name="Slide Number Placeholder 3">
            <a:extLst>
              <a:ext uri="{FF2B5EF4-FFF2-40B4-BE49-F238E27FC236}">
                <a16:creationId xmlns:a16="http://schemas.microsoft.com/office/drawing/2014/main" id="{87DB223B-E205-E10B-7333-61CA38651914}"/>
              </a:ext>
            </a:extLst>
          </p:cNvPr>
          <p:cNvSpPr>
            <a:spLocks noGrp="1"/>
          </p:cNvSpPr>
          <p:nvPr>
            <p:ph type="sldNum" sz="quarter" idx="11"/>
          </p:nvPr>
        </p:nvSpPr>
        <p:spPr/>
        <p:txBody>
          <a:bodyPr/>
          <a:lstStyle/>
          <a:p>
            <a:fld id="{AE4E0892-332B-429A-A264-E77A112C599C}" type="slidenum">
              <a:rPr lang="en-US" smtClean="0"/>
              <a:pPr/>
              <a:t>23</a:t>
            </a:fld>
            <a:endParaRPr lang="en-US" dirty="0"/>
          </a:p>
        </p:txBody>
      </p:sp>
    </p:spTree>
    <p:extLst>
      <p:ext uri="{BB962C8B-B14F-4D97-AF65-F5344CB8AC3E}">
        <p14:creationId xmlns:p14="http://schemas.microsoft.com/office/powerpoint/2010/main" val="1411856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ECD8E-FC2B-6FE7-628C-154E7C1F8396}"/>
              </a:ext>
            </a:extLst>
          </p:cNvPr>
          <p:cNvSpPr>
            <a:spLocks noGrp="1"/>
          </p:cNvSpPr>
          <p:nvPr>
            <p:ph type="title"/>
          </p:nvPr>
        </p:nvSpPr>
        <p:spPr>
          <a:xfrm>
            <a:off x="838200" y="365125"/>
            <a:ext cx="10515600" cy="1325563"/>
          </a:xfrm>
        </p:spPr>
        <p:txBody>
          <a:bodyPr anchor="ctr">
            <a:normAutofit/>
          </a:bodyPr>
          <a:lstStyle/>
          <a:p>
            <a:r>
              <a:rPr lang="en-US" dirty="0"/>
              <a:t>Requirements to Participate </a:t>
            </a:r>
          </a:p>
        </p:txBody>
      </p:sp>
      <p:sp>
        <p:nvSpPr>
          <p:cNvPr id="3" name="Content Placeholder 2">
            <a:extLst>
              <a:ext uri="{FF2B5EF4-FFF2-40B4-BE49-F238E27FC236}">
                <a16:creationId xmlns:a16="http://schemas.microsoft.com/office/drawing/2014/main" id="{D10C03B5-6067-EDFF-B70B-77FB0E9ABD09}"/>
              </a:ext>
            </a:extLst>
          </p:cNvPr>
          <p:cNvSpPr>
            <a:spLocks noGrp="1"/>
          </p:cNvSpPr>
          <p:nvPr>
            <p:ph sz="half" idx="2"/>
          </p:nvPr>
        </p:nvSpPr>
        <p:spPr>
          <a:xfrm>
            <a:off x="838200" y="1877790"/>
            <a:ext cx="5162550" cy="4124324"/>
          </a:xfrm>
          <a:ln>
            <a:solidFill>
              <a:schemeClr val="accent4"/>
            </a:solidFill>
          </a:ln>
        </p:spPr>
        <p:txBody>
          <a:bodyPr>
            <a:normAutofit/>
          </a:bodyPr>
          <a:lstStyle/>
          <a:p>
            <a:pPr marL="0" indent="0">
              <a:spcBef>
                <a:spcPts val="600"/>
              </a:spcBef>
              <a:buNone/>
            </a:pPr>
            <a:r>
              <a:rPr lang="en-US" b="1" u="sng" dirty="0"/>
              <a:t>Manufacturer</a:t>
            </a:r>
          </a:p>
          <a:p>
            <a:pPr marL="0" indent="0">
              <a:spcBef>
                <a:spcPts val="600"/>
              </a:spcBef>
              <a:buNone/>
            </a:pPr>
            <a:r>
              <a:rPr lang="en-US" i="1" dirty="0"/>
              <a:t>Needs access to technical documents</a:t>
            </a:r>
          </a:p>
          <a:p>
            <a:pPr marL="457200" marR="0" lvl="0" indent="-457200" defTabSz="914400" rtl="0" eaLnBrk="1" fontAlgn="auto" latinLnBrk="0" hangingPunct="1">
              <a:spcBef>
                <a:spcPts val="600"/>
              </a:spcBef>
              <a:spcAft>
                <a:spcPts val="0"/>
              </a:spcAft>
              <a:buClrTx/>
              <a:buSzTx/>
              <a:buFont typeface="+mj-lt"/>
              <a:buAutoNum type="arabicPeriod"/>
              <a:tabLst/>
              <a:defRPr/>
            </a:pPr>
            <a:r>
              <a:rPr kumimoji="0" lang="en-US" b="0" i="0" u="none" strike="noStrike" kern="1200" cap="none" spc="0" normalizeH="0" baseline="0" noProof="0" dirty="0">
                <a:ln>
                  <a:noFill/>
                </a:ln>
                <a:effectLst/>
                <a:uLnTx/>
                <a:uFillTx/>
              </a:rPr>
              <a:t>SAM.gov account</a:t>
            </a:r>
          </a:p>
          <a:p>
            <a:pPr lvl="1">
              <a:spcBef>
                <a:spcPts val="0"/>
              </a:spcBef>
              <a:defRPr/>
            </a:pPr>
            <a:r>
              <a:rPr kumimoji="0" lang="en-US" b="0" i="0" u="none" strike="noStrike" kern="1200" cap="none" spc="0" normalizeH="0" baseline="0" noProof="0" dirty="0">
                <a:ln>
                  <a:noFill/>
                </a:ln>
                <a:effectLst/>
                <a:uLnTx/>
                <a:uFillTx/>
              </a:rPr>
              <a:t>CAGE Code</a:t>
            </a:r>
          </a:p>
          <a:p>
            <a:pPr marL="342900" indent="-342900">
              <a:buFont typeface="+mj-lt"/>
              <a:buAutoNum type="arabicPeriod"/>
            </a:pPr>
            <a:r>
              <a:rPr lang="en-US" dirty="0"/>
              <a:t>Register in DIBBS</a:t>
            </a:r>
          </a:p>
          <a:p>
            <a:pPr marL="342900" indent="-342900">
              <a:buFont typeface="+mj-lt"/>
              <a:buAutoNum type="arabicPeriod"/>
            </a:pPr>
            <a:r>
              <a:rPr lang="en-US" dirty="0"/>
              <a:t>CMMC Level 1 (soon)</a:t>
            </a:r>
          </a:p>
          <a:p>
            <a:pPr marL="342900" indent="-342900">
              <a:buFont typeface="+mj-lt"/>
              <a:buAutoNum type="arabicPeriod"/>
            </a:pPr>
            <a:r>
              <a:rPr lang="en-US" dirty="0"/>
              <a:t>Register in PIEE</a:t>
            </a:r>
          </a:p>
          <a:p>
            <a:pPr marL="342900" indent="-342900">
              <a:buFont typeface="+mj-lt"/>
              <a:buAutoNum type="arabicPeriod"/>
            </a:pPr>
            <a:r>
              <a:rPr lang="en-US" dirty="0"/>
              <a:t>Register in SPRS</a:t>
            </a:r>
          </a:p>
          <a:p>
            <a:pPr marL="342900" indent="-342900">
              <a:buFont typeface="+mj-lt"/>
              <a:buAutoNum type="arabicPeriod"/>
            </a:pPr>
            <a:r>
              <a:rPr lang="en-US" dirty="0"/>
              <a:t>NIST Score/CMMC level 1 attestation uploaded to SPRS</a:t>
            </a:r>
          </a:p>
          <a:p>
            <a:pPr marL="342900" indent="-342900">
              <a:buFont typeface="+mj-lt"/>
              <a:buAutoNum type="arabicPeriod"/>
            </a:pPr>
            <a:r>
              <a:rPr lang="en-US" dirty="0"/>
              <a:t>Get JCP certification</a:t>
            </a:r>
          </a:p>
          <a:p>
            <a:pPr marL="342900" indent="-342900">
              <a:buFont typeface="+mj-lt"/>
              <a:buAutoNum type="arabicPeriod"/>
            </a:pPr>
            <a:r>
              <a:rPr lang="en-US" dirty="0"/>
              <a:t>Register in </a:t>
            </a:r>
            <a:r>
              <a:rPr lang="en-US" dirty="0" err="1"/>
              <a:t>cFolders</a:t>
            </a:r>
            <a:r>
              <a:rPr lang="en-US" dirty="0"/>
              <a:t> (30 day inactivity lockout)</a:t>
            </a:r>
          </a:p>
        </p:txBody>
      </p:sp>
      <p:sp>
        <p:nvSpPr>
          <p:cNvPr id="4" name="Slide Number Placeholder 3">
            <a:extLst>
              <a:ext uri="{FF2B5EF4-FFF2-40B4-BE49-F238E27FC236}">
                <a16:creationId xmlns:a16="http://schemas.microsoft.com/office/drawing/2014/main" id="{43969762-3FC1-89F3-8EFE-540355BDC349}"/>
              </a:ext>
            </a:extLst>
          </p:cNvPr>
          <p:cNvSpPr>
            <a:spLocks noGrp="1"/>
          </p:cNvSpPr>
          <p:nvPr>
            <p:ph type="sldNum" sz="quarter" idx="11"/>
          </p:nvPr>
        </p:nvSpPr>
        <p:spPr>
          <a:xfrm>
            <a:off x="9114076" y="6340021"/>
            <a:ext cx="2743200" cy="226857"/>
          </a:xfrm>
        </p:spPr>
        <p:txBody>
          <a:bodyPr wrap="square" rtlCol="0">
            <a:normAutofit/>
          </a:bodyPr>
          <a:lstStyle/>
          <a:p>
            <a:pPr>
              <a:spcAft>
                <a:spcPts val="600"/>
              </a:spcAft>
            </a:pPr>
            <a:fld id="{AE4E0892-332B-429A-A264-E77A112C599C}" type="slidenum">
              <a:rPr lang="en-US" smtClean="0"/>
              <a:pPr>
                <a:spcAft>
                  <a:spcPts val="600"/>
                </a:spcAft>
              </a:pPr>
              <a:t>24</a:t>
            </a:fld>
            <a:endParaRPr lang="en-US"/>
          </a:p>
        </p:txBody>
      </p:sp>
      <p:sp>
        <p:nvSpPr>
          <p:cNvPr id="6" name="TextBox 5">
            <a:extLst>
              <a:ext uri="{FF2B5EF4-FFF2-40B4-BE49-F238E27FC236}">
                <a16:creationId xmlns:a16="http://schemas.microsoft.com/office/drawing/2014/main" id="{A4F5011A-E800-08A2-625F-474C8140A7A6}"/>
              </a:ext>
            </a:extLst>
          </p:cNvPr>
          <p:cNvSpPr txBox="1"/>
          <p:nvPr/>
        </p:nvSpPr>
        <p:spPr>
          <a:xfrm>
            <a:off x="6191250" y="1877790"/>
            <a:ext cx="5162550" cy="4124324"/>
          </a:xfrm>
          <a:prstGeom prst="rect">
            <a:avLst/>
          </a:prstGeom>
          <a:ln>
            <a:solidFill>
              <a:schemeClr val="accent4"/>
            </a:solidFill>
          </a:ln>
        </p:spPr>
        <p:txBody>
          <a:bodyPr rtlCol="0">
            <a:normAutofit/>
          </a:bodyPr>
          <a:lstStyle/>
          <a:p>
            <a:pPr>
              <a:spcBef>
                <a:spcPts val="600"/>
              </a:spcBef>
            </a:pPr>
            <a:r>
              <a:rPr lang="en-US" b="1" u="sng" kern="1200" dirty="0"/>
              <a:t>Distributor</a:t>
            </a:r>
          </a:p>
          <a:p>
            <a:pPr>
              <a:spcBef>
                <a:spcPts val="600"/>
              </a:spcBef>
            </a:pPr>
            <a:r>
              <a:rPr lang="en-US" i="1" kern="1200" dirty="0"/>
              <a:t>Needs to plan for upcoming cybersecurity requirements</a:t>
            </a:r>
          </a:p>
          <a:p>
            <a:pPr indent="-457200">
              <a:spcBef>
                <a:spcPts val="600"/>
              </a:spcBef>
              <a:buFont typeface="+mj-lt"/>
              <a:buAutoNum type="arabicPeriod"/>
            </a:pPr>
            <a:r>
              <a:rPr lang="en-US" kern="1200" dirty="0"/>
              <a:t>SAM.gov account</a:t>
            </a:r>
          </a:p>
          <a:p>
            <a:pPr lvl="2" indent="-457200">
              <a:spcBef>
                <a:spcPts val="600"/>
              </a:spcBef>
              <a:buFont typeface="Arial" panose="020B0604020202020204" pitchFamily="34" charset="0"/>
              <a:buChar char="•"/>
            </a:pPr>
            <a:r>
              <a:rPr lang="en-US" kern="1200" dirty="0"/>
              <a:t>CAGE Code</a:t>
            </a:r>
          </a:p>
          <a:p>
            <a:pPr indent="-457200">
              <a:buFont typeface="+mj-lt"/>
              <a:buAutoNum type="arabicPeriod"/>
            </a:pPr>
            <a:r>
              <a:rPr lang="en-US" kern="1200" dirty="0"/>
              <a:t>Register in DIBBS</a:t>
            </a:r>
          </a:p>
          <a:p>
            <a:pPr indent="-457200">
              <a:buFont typeface="+mj-lt"/>
              <a:buAutoNum type="arabicPeriod"/>
            </a:pPr>
            <a:r>
              <a:rPr lang="en-US" kern="1200" dirty="0"/>
              <a:t>CMMC Level 1 (soon)</a:t>
            </a:r>
          </a:p>
          <a:p>
            <a:pPr lvl="2" indent="-457200">
              <a:buFont typeface="Arial" panose="020B0604020202020204" pitchFamily="34" charset="0"/>
              <a:buChar char="•"/>
            </a:pPr>
            <a:r>
              <a:rPr lang="en-US" kern="1200" dirty="0"/>
              <a:t>Some exempt COTS solicitations</a:t>
            </a:r>
          </a:p>
        </p:txBody>
      </p:sp>
    </p:spTree>
    <p:extLst>
      <p:ext uri="{BB962C8B-B14F-4D97-AF65-F5344CB8AC3E}">
        <p14:creationId xmlns:p14="http://schemas.microsoft.com/office/powerpoint/2010/main" val="23992877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24BFC-8884-98C6-D078-3F519D7A65D7}"/>
              </a:ext>
            </a:extLst>
          </p:cNvPr>
          <p:cNvSpPr>
            <a:spLocks noGrp="1"/>
          </p:cNvSpPr>
          <p:nvPr>
            <p:ph type="title"/>
          </p:nvPr>
        </p:nvSpPr>
        <p:spPr>
          <a:xfrm>
            <a:off x="838200" y="493141"/>
            <a:ext cx="10515600" cy="1325563"/>
          </a:xfrm>
        </p:spPr>
        <p:txBody>
          <a:bodyPr anchor="ctr">
            <a:normAutofit/>
          </a:bodyPr>
          <a:lstStyle/>
          <a:p>
            <a:pPr algn="ctr"/>
            <a:r>
              <a:rPr lang="en-US" sz="4800" dirty="0"/>
              <a:t>Cybersecurity</a:t>
            </a:r>
            <a:endParaRPr lang="en-US" dirty="0"/>
          </a:p>
        </p:txBody>
      </p:sp>
      <p:sp>
        <p:nvSpPr>
          <p:cNvPr id="3" name="Content Placeholder 2">
            <a:extLst>
              <a:ext uri="{FF2B5EF4-FFF2-40B4-BE49-F238E27FC236}">
                <a16:creationId xmlns:a16="http://schemas.microsoft.com/office/drawing/2014/main" id="{2E4A09C7-43CF-F480-27F3-8693ECCC08EB}"/>
              </a:ext>
            </a:extLst>
          </p:cNvPr>
          <p:cNvSpPr>
            <a:spLocks noGrp="1"/>
          </p:cNvSpPr>
          <p:nvPr>
            <p:ph idx="1"/>
          </p:nvPr>
        </p:nvSpPr>
        <p:spPr>
          <a:xfrm>
            <a:off x="838200" y="1395720"/>
            <a:ext cx="10515600" cy="4351338"/>
          </a:xfrm>
        </p:spPr>
        <p:txBody>
          <a:bodyPr>
            <a:normAutofit/>
          </a:bodyPr>
          <a:lstStyle/>
          <a:p>
            <a:pPr marL="0" indent="0">
              <a:buNone/>
            </a:pPr>
            <a:endParaRPr lang="en-US" dirty="0"/>
          </a:p>
          <a:p>
            <a:pPr marL="0" indent="0">
              <a:buNone/>
            </a:pPr>
            <a:r>
              <a:rPr lang="en-US" sz="2400" b="1" u="sng" dirty="0"/>
              <a:t>Call to action per DLA:</a:t>
            </a:r>
          </a:p>
          <a:p>
            <a:pPr marL="457200" lvl="1" indent="0" algn="ctr">
              <a:lnSpc>
                <a:spcPct val="150000"/>
              </a:lnSpc>
              <a:buNone/>
            </a:pPr>
            <a:r>
              <a:rPr lang="en-US" b="0" i="0" dirty="0">
                <a:effectLst/>
              </a:rPr>
              <a:t>“</a:t>
            </a:r>
            <a:r>
              <a:rPr lang="en-US" sz="2000" b="0" i="0" dirty="0">
                <a:effectLst/>
              </a:rPr>
              <a:t>Strengthening cybersecurity measures is crucial for handling and protecting information as cyber-threats continue to grow. To enhance DLA's cybersecurity and better protect DoD information, the </a:t>
            </a:r>
            <a:r>
              <a:rPr lang="en-US" sz="2000" b="0" i="0" dirty="0">
                <a:effectLst/>
                <a:hlinkClick r:id="rId2"/>
              </a:rPr>
              <a:t>Cybersecurity Maturity Model Certification (CMMC) Program </a:t>
            </a:r>
            <a:r>
              <a:rPr lang="en-US" sz="2000" b="0" i="0" dirty="0">
                <a:effectLst/>
              </a:rPr>
              <a:t> was created to empower Vendors to align with DoD cybersecurity requirements in order to work with the Government.”</a:t>
            </a:r>
          </a:p>
          <a:p>
            <a:pPr marL="457200" lvl="1" indent="0">
              <a:buNone/>
            </a:pPr>
            <a:endParaRPr lang="en-US" dirty="0"/>
          </a:p>
        </p:txBody>
      </p:sp>
      <p:sp>
        <p:nvSpPr>
          <p:cNvPr id="4" name="Slide Number Placeholder 3">
            <a:extLst>
              <a:ext uri="{FF2B5EF4-FFF2-40B4-BE49-F238E27FC236}">
                <a16:creationId xmlns:a16="http://schemas.microsoft.com/office/drawing/2014/main" id="{8B6B4CB4-308B-6C4B-79DE-DDE1D5C7A337}"/>
              </a:ext>
            </a:extLst>
          </p:cNvPr>
          <p:cNvSpPr>
            <a:spLocks noGrp="1"/>
          </p:cNvSpPr>
          <p:nvPr>
            <p:ph type="sldNum" sz="quarter" idx="12"/>
          </p:nvPr>
        </p:nvSpPr>
        <p:spPr>
          <a:xfrm>
            <a:off x="8862495" y="6242921"/>
            <a:ext cx="2743200" cy="226857"/>
          </a:xfrm>
        </p:spPr>
        <p:txBody>
          <a:bodyPr wrap="square">
            <a:normAutofit/>
          </a:bodyPr>
          <a:lstStyle/>
          <a:p>
            <a:pPr>
              <a:spcAft>
                <a:spcPts val="600"/>
              </a:spcAft>
            </a:pPr>
            <a:fld id="{AE4E0892-332B-429A-A264-E77A112C599C}" type="slidenum">
              <a:rPr lang="en-US" smtClean="0"/>
              <a:pPr>
                <a:spcAft>
                  <a:spcPts val="600"/>
                </a:spcAft>
              </a:pPr>
              <a:t>25</a:t>
            </a:fld>
            <a:endParaRPr lang="en-US"/>
          </a:p>
        </p:txBody>
      </p:sp>
    </p:spTree>
    <p:extLst>
      <p:ext uri="{BB962C8B-B14F-4D97-AF65-F5344CB8AC3E}">
        <p14:creationId xmlns:p14="http://schemas.microsoft.com/office/powerpoint/2010/main" val="1237690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FE3E5-C5DD-629A-6330-4EBC9A6484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E94443-3B37-6204-488B-62CA11BE1C5D}"/>
              </a:ext>
            </a:extLst>
          </p:cNvPr>
          <p:cNvSpPr>
            <a:spLocks noGrp="1"/>
          </p:cNvSpPr>
          <p:nvPr>
            <p:ph type="title"/>
          </p:nvPr>
        </p:nvSpPr>
        <p:spPr>
          <a:xfrm>
            <a:off x="838200" y="291123"/>
            <a:ext cx="10515600" cy="598854"/>
          </a:xfrm>
        </p:spPr>
        <p:txBody>
          <a:bodyPr>
            <a:normAutofit fontScale="90000"/>
          </a:bodyPr>
          <a:lstStyle/>
          <a:p>
            <a:r>
              <a:rPr lang="en-US" dirty="0"/>
              <a:t>Cybersecurity – CMMC/NIST</a:t>
            </a:r>
          </a:p>
        </p:txBody>
      </p:sp>
      <p:sp>
        <p:nvSpPr>
          <p:cNvPr id="3" name="Content Placeholder 2">
            <a:extLst>
              <a:ext uri="{FF2B5EF4-FFF2-40B4-BE49-F238E27FC236}">
                <a16:creationId xmlns:a16="http://schemas.microsoft.com/office/drawing/2014/main" id="{C729D57D-367B-0F7A-569F-A4383293529E}"/>
              </a:ext>
            </a:extLst>
          </p:cNvPr>
          <p:cNvSpPr>
            <a:spLocks noGrp="1"/>
          </p:cNvSpPr>
          <p:nvPr>
            <p:ph idx="1"/>
          </p:nvPr>
        </p:nvSpPr>
        <p:spPr>
          <a:xfrm>
            <a:off x="838200" y="1005840"/>
            <a:ext cx="10515600" cy="4962183"/>
          </a:xfrm>
        </p:spPr>
        <p:txBody>
          <a:bodyPr>
            <a:normAutofit fontScale="92500" lnSpcReduction="10000"/>
          </a:bodyPr>
          <a:lstStyle/>
          <a:p>
            <a:pPr marL="0" indent="0">
              <a:buNone/>
            </a:pPr>
            <a:r>
              <a:rPr lang="en-US" sz="2400" b="1" dirty="0"/>
              <a:t>CMMC Level 1 — Federal Contract Information (FCI)</a:t>
            </a:r>
            <a:r>
              <a:rPr lang="en-US" sz="2400" dirty="0"/>
              <a:t> Required for contracts where systems store, process, or transmit non-public contract information</a:t>
            </a:r>
          </a:p>
          <a:p>
            <a:r>
              <a:rPr lang="en-US" sz="1900" dirty="0"/>
              <a:t>Annual self-assessment against 15 basic safeguarding requirements (</a:t>
            </a:r>
            <a:r>
              <a:rPr lang="en-US" sz="1900" b="1" dirty="0"/>
              <a:t>FAR 52.240-93 </a:t>
            </a:r>
            <a:r>
              <a:rPr lang="en-US" sz="1900" dirty="0"/>
              <a:t>/ 52.204-21)</a:t>
            </a:r>
          </a:p>
          <a:p>
            <a:r>
              <a:rPr lang="en-US" sz="1900" dirty="0"/>
              <a:t>Active as of </a:t>
            </a:r>
            <a:r>
              <a:rPr lang="en-US" sz="1900" b="1" dirty="0"/>
              <a:t>November 10, 2025</a:t>
            </a:r>
            <a:r>
              <a:rPr lang="en-US" sz="1900" dirty="0"/>
              <a:t> — compliance is solicitation-dependent, but best practice for all DIBBS participants</a:t>
            </a:r>
          </a:p>
          <a:p>
            <a:r>
              <a:rPr lang="en-US" sz="1900" dirty="0"/>
              <a:t>Exceptions: COTS items and micro-purchases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900" b="0" i="0" u="none" strike="noStrike" kern="1200" cap="none" spc="0" normalizeH="0" baseline="0" noProof="0" dirty="0">
              <a:ln>
                <a:noFill/>
              </a:ln>
              <a:solidFill>
                <a:prstClr val="black"/>
              </a:solidFill>
              <a:effectLst/>
              <a:uLnTx/>
              <a:uFillTx/>
              <a:latin typeface="Barlow"/>
              <a:ea typeface="+mn-ea"/>
              <a:cs typeface="+mn-cs"/>
            </a:endParaRPr>
          </a:p>
          <a:p>
            <a:pPr marL="0" indent="0">
              <a:buNone/>
            </a:pPr>
            <a:r>
              <a:rPr lang="en-US" sz="2200" b="1" dirty="0"/>
              <a:t>CMMC Level 2 — Controlled Unclassified Information (CUI)</a:t>
            </a:r>
            <a:r>
              <a:rPr lang="en-US" sz="2200" dirty="0"/>
              <a:t> Required for contracts where systems store, process, or transmit CUI — including access to Tech Docs</a:t>
            </a:r>
          </a:p>
          <a:p>
            <a:r>
              <a:rPr lang="en-US" sz="1900" dirty="0"/>
              <a:t>Third-party certification (C3PAO) or self-assessment depending on contract designation</a:t>
            </a:r>
          </a:p>
          <a:p>
            <a:r>
              <a:rPr lang="en-US" sz="1900" b="1" dirty="0"/>
              <a:t>Phase 2 deadline: November 10, 2026</a:t>
            </a:r>
            <a:r>
              <a:rPr lang="en-US" sz="1900" dirty="0"/>
              <a:t> — C3PAO certifications required at contract award</a:t>
            </a:r>
          </a:p>
          <a:p>
            <a:r>
              <a:rPr lang="en-US" sz="1900" dirty="0"/>
              <a:t>Exceptions: COTS items only</a:t>
            </a:r>
          </a:p>
          <a:p>
            <a:r>
              <a:rPr lang="en-US" sz="1900" i="1" dirty="0"/>
              <a:t>Currently covered under </a:t>
            </a:r>
            <a:r>
              <a:rPr lang="en-US" sz="1900" b="1" i="1" dirty="0"/>
              <a:t>NIST SP 800-171 </a:t>
            </a:r>
            <a:r>
              <a:rPr lang="en-US" sz="1900" i="1" dirty="0"/>
              <a:t>Rev. 2 (DFARS 252.204-7012) pending full CMMC rollout</a:t>
            </a:r>
          </a:p>
          <a:p>
            <a:pPr marL="0" indent="0">
              <a:buNone/>
            </a:pPr>
            <a:endParaRPr lang="en-US" sz="1900" dirty="0"/>
          </a:p>
          <a:p>
            <a:pPr marL="0" indent="0">
              <a:buNone/>
              <a:defRPr/>
            </a:pPr>
            <a:r>
              <a:rPr lang="en-US" sz="2000" dirty="0">
                <a:hlinkClick r:id="rId2"/>
              </a:rPr>
              <a:t>Chief Information Officer &gt; CMMC</a:t>
            </a:r>
            <a:endParaRPr lang="en-US" sz="1900" u="sng" dirty="0">
              <a:solidFill>
                <a:prstClr val="black"/>
              </a:solidFill>
              <a:latin typeface="Barlow"/>
            </a:endParaRPr>
          </a:p>
          <a:p>
            <a:pPr marL="0" indent="0">
              <a:buNone/>
              <a:defRPr/>
            </a:pPr>
            <a:endParaRPr kumimoji="0" lang="en-US" sz="1900" b="0" i="0" u="sng" strike="noStrike" kern="1200" cap="none" spc="0" normalizeH="0" baseline="0" noProof="0" dirty="0">
              <a:ln>
                <a:noFill/>
              </a:ln>
              <a:solidFill>
                <a:prstClr val="black"/>
              </a:solidFill>
              <a:effectLst/>
              <a:highlight>
                <a:srgbClr val="FFFF00"/>
              </a:highlight>
              <a:uLnTx/>
              <a:uFillTx/>
              <a:latin typeface="Barlow"/>
              <a:ea typeface="+mn-ea"/>
              <a:cs typeface="+mn-cs"/>
            </a:endParaRPr>
          </a:p>
          <a:p>
            <a:pPr marL="457200" lvl="1" indent="0">
              <a:buNone/>
            </a:pPr>
            <a:endParaRPr lang="en-US" dirty="0">
              <a:solidFill>
                <a:srgbClr val="333333"/>
              </a:solidFill>
              <a:latin typeface="Helvetica Neue"/>
            </a:endParaRPr>
          </a:p>
        </p:txBody>
      </p:sp>
      <p:sp>
        <p:nvSpPr>
          <p:cNvPr id="4" name="Slide Number Placeholder 3">
            <a:extLst>
              <a:ext uri="{FF2B5EF4-FFF2-40B4-BE49-F238E27FC236}">
                <a16:creationId xmlns:a16="http://schemas.microsoft.com/office/drawing/2014/main" id="{1FB4BCC8-9956-FFA6-294B-458954A35056}"/>
              </a:ext>
            </a:extLst>
          </p:cNvPr>
          <p:cNvSpPr>
            <a:spLocks noGrp="1"/>
          </p:cNvSpPr>
          <p:nvPr>
            <p:ph type="sldNum" sz="quarter" idx="12"/>
          </p:nvPr>
        </p:nvSpPr>
        <p:spPr/>
        <p:txBody>
          <a:bodyPr/>
          <a:lstStyle/>
          <a:p>
            <a:fld id="{AE4E0892-332B-429A-A264-E77A112C599C}" type="slidenum">
              <a:rPr lang="en-US" smtClean="0"/>
              <a:pPr/>
              <a:t>26</a:t>
            </a:fld>
            <a:endParaRPr lang="en-US" dirty="0"/>
          </a:p>
        </p:txBody>
      </p:sp>
    </p:spTree>
    <p:extLst>
      <p:ext uri="{BB962C8B-B14F-4D97-AF65-F5344CB8AC3E}">
        <p14:creationId xmlns:p14="http://schemas.microsoft.com/office/powerpoint/2010/main" val="8739559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433AC-5D7C-4D60-4D1E-668E76C8B344}"/>
              </a:ext>
            </a:extLst>
          </p:cNvPr>
          <p:cNvSpPr>
            <a:spLocks noGrp="1"/>
          </p:cNvSpPr>
          <p:nvPr>
            <p:ph type="title"/>
          </p:nvPr>
        </p:nvSpPr>
        <p:spPr>
          <a:xfrm>
            <a:off x="838200" y="365125"/>
            <a:ext cx="10515600" cy="887603"/>
          </a:xfrm>
        </p:spPr>
        <p:txBody>
          <a:bodyPr/>
          <a:lstStyle/>
          <a:p>
            <a:r>
              <a:rPr lang="en-US" dirty="0"/>
              <a:t>CMMC Cont.</a:t>
            </a:r>
          </a:p>
        </p:txBody>
      </p:sp>
      <p:sp>
        <p:nvSpPr>
          <p:cNvPr id="3" name="Content Placeholder 2">
            <a:extLst>
              <a:ext uri="{FF2B5EF4-FFF2-40B4-BE49-F238E27FC236}">
                <a16:creationId xmlns:a16="http://schemas.microsoft.com/office/drawing/2014/main" id="{B1F584CC-C3E1-4EFA-5FF6-EF359A8614A1}"/>
              </a:ext>
            </a:extLst>
          </p:cNvPr>
          <p:cNvSpPr>
            <a:spLocks noGrp="1"/>
          </p:cNvSpPr>
          <p:nvPr>
            <p:ph idx="1"/>
          </p:nvPr>
        </p:nvSpPr>
        <p:spPr>
          <a:xfrm>
            <a:off x="838200" y="1272759"/>
            <a:ext cx="10515600" cy="4448747"/>
          </a:xfrm>
        </p:spPr>
        <p:txBody>
          <a:bodyPr/>
          <a:lstStyle/>
          <a:p>
            <a:pPr marL="0" indent="0">
              <a:buNone/>
            </a:pPr>
            <a:r>
              <a:rPr lang="en-US" sz="2000" dirty="0"/>
              <a:t>Becoming CMMC compliant may require a fundamental change in how you run your business not just your IT. You may need to redefine employee roles, change software systems, and rewrite standard operating procedures.</a:t>
            </a:r>
          </a:p>
          <a:p>
            <a:pPr marL="0" indent="0">
              <a:buNone/>
            </a:pPr>
            <a:endParaRPr lang="en-US" sz="2000" dirty="0"/>
          </a:p>
          <a:p>
            <a:r>
              <a:rPr lang="en-US" sz="2000" dirty="0"/>
              <a:t>Level 1 (15 controls) is more accessible than </a:t>
            </a:r>
            <a:r>
              <a:rPr lang="en-US" sz="2000"/>
              <a:t>Level 2 (110), </a:t>
            </a:r>
            <a:r>
              <a:rPr lang="en-US" sz="2000" dirty="0"/>
              <a:t>but outside help is often still worth the investment to do it right</a:t>
            </a:r>
          </a:p>
          <a:p>
            <a:r>
              <a:rPr lang="en-US" sz="2000" dirty="0"/>
              <a:t>Compliance costs vary by size, industry, and complexity, expect </a:t>
            </a:r>
            <a:r>
              <a:rPr lang="en-US" sz="2000" b="1" dirty="0"/>
              <a:t>$15K–$50K annually for Level 1</a:t>
            </a:r>
            <a:r>
              <a:rPr lang="en-US" sz="2000" dirty="0"/>
              <a:t> and </a:t>
            </a:r>
            <a:r>
              <a:rPr lang="en-US" sz="2000" b="1" dirty="0"/>
              <a:t>$100K+ for Level 2 </a:t>
            </a:r>
            <a:r>
              <a:rPr lang="en-US" sz="2000" dirty="0">
                <a:highlight>
                  <a:srgbClr val="FFFF00"/>
                </a:highlight>
              </a:rPr>
              <a:t>(Be sure to perform market research to validate the ROI)</a:t>
            </a:r>
          </a:p>
          <a:p>
            <a:r>
              <a:rPr lang="en-US" sz="2000" dirty="0"/>
              <a:t>In-house solutions cost more. Building internal compliance staff means six-figure salaries before factoring in tooling and documentation</a:t>
            </a:r>
          </a:p>
          <a:p>
            <a:r>
              <a:rPr lang="en-US" sz="2000" b="1" dirty="0"/>
              <a:t>Leadership must be involved</a:t>
            </a:r>
            <a:r>
              <a:rPr lang="en-US" sz="2000" dirty="0"/>
              <a:t>. A significant portion of compliance requirements are business process controls, not IT. Officers of the company will need to understand and speak to CMMC requirements as well as attest to them.</a:t>
            </a:r>
          </a:p>
          <a:p>
            <a:endParaRPr lang="en-US" dirty="0"/>
          </a:p>
        </p:txBody>
      </p:sp>
      <p:sp>
        <p:nvSpPr>
          <p:cNvPr id="4" name="Slide Number Placeholder 3">
            <a:extLst>
              <a:ext uri="{FF2B5EF4-FFF2-40B4-BE49-F238E27FC236}">
                <a16:creationId xmlns:a16="http://schemas.microsoft.com/office/drawing/2014/main" id="{34215177-0E09-58D3-B5CB-90BDE4EDE010}"/>
              </a:ext>
            </a:extLst>
          </p:cNvPr>
          <p:cNvSpPr>
            <a:spLocks noGrp="1"/>
          </p:cNvSpPr>
          <p:nvPr>
            <p:ph type="sldNum" sz="quarter" idx="12"/>
          </p:nvPr>
        </p:nvSpPr>
        <p:spPr/>
        <p:txBody>
          <a:bodyPr/>
          <a:lstStyle/>
          <a:p>
            <a:fld id="{AE4E0892-332B-429A-A264-E77A112C599C}" type="slidenum">
              <a:rPr lang="en-US" smtClean="0"/>
              <a:pPr/>
              <a:t>27</a:t>
            </a:fld>
            <a:endParaRPr lang="en-US" dirty="0"/>
          </a:p>
        </p:txBody>
      </p:sp>
    </p:spTree>
    <p:extLst>
      <p:ext uri="{BB962C8B-B14F-4D97-AF65-F5344CB8AC3E}">
        <p14:creationId xmlns:p14="http://schemas.microsoft.com/office/powerpoint/2010/main" val="1001812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E69BB-B301-6AF2-C915-9EFE20B95986}"/>
              </a:ext>
            </a:extLst>
          </p:cNvPr>
          <p:cNvSpPr>
            <a:spLocks noGrp="1"/>
          </p:cNvSpPr>
          <p:nvPr>
            <p:ph type="title"/>
          </p:nvPr>
        </p:nvSpPr>
        <p:spPr>
          <a:xfrm>
            <a:off x="838200" y="365126"/>
            <a:ext cx="10515600" cy="699999"/>
          </a:xfrm>
        </p:spPr>
        <p:txBody>
          <a:bodyPr/>
          <a:lstStyle/>
          <a:p>
            <a:r>
              <a:rPr lang="en-US" dirty="0"/>
              <a:t>Cybersecurity – JCP/</a:t>
            </a:r>
            <a:r>
              <a:rPr lang="en-US" dirty="0" err="1"/>
              <a:t>eJCP</a:t>
            </a:r>
            <a:r>
              <a:rPr lang="en-US" dirty="0"/>
              <a:t>/</a:t>
            </a:r>
            <a:r>
              <a:rPr lang="en-US" dirty="0" err="1"/>
              <a:t>cFolders</a:t>
            </a:r>
            <a:endParaRPr lang="en-US" dirty="0"/>
          </a:p>
        </p:txBody>
      </p:sp>
      <p:sp>
        <p:nvSpPr>
          <p:cNvPr id="3" name="Content Placeholder 2">
            <a:extLst>
              <a:ext uri="{FF2B5EF4-FFF2-40B4-BE49-F238E27FC236}">
                <a16:creationId xmlns:a16="http://schemas.microsoft.com/office/drawing/2014/main" id="{5DBECA88-ED9E-D850-9924-AEDD0211D0E3}"/>
              </a:ext>
            </a:extLst>
          </p:cNvPr>
          <p:cNvSpPr>
            <a:spLocks noGrp="1"/>
          </p:cNvSpPr>
          <p:nvPr>
            <p:ph idx="1"/>
          </p:nvPr>
        </p:nvSpPr>
        <p:spPr>
          <a:xfrm>
            <a:off x="838200" y="1198820"/>
            <a:ext cx="10515600" cy="4751286"/>
          </a:xfrm>
        </p:spPr>
        <p:txBody>
          <a:bodyPr>
            <a:normAutofit lnSpcReduction="10000"/>
          </a:bodyPr>
          <a:lstStyle/>
          <a:p>
            <a:pPr marL="0" indent="0">
              <a:buNone/>
            </a:pPr>
            <a:r>
              <a:rPr lang="en-US" sz="2000" b="1" dirty="0"/>
              <a:t>JCP – Joint Certification Program - Covers unclassified military technical data</a:t>
            </a:r>
          </a:p>
          <a:p>
            <a:pPr marL="0" indent="0">
              <a:buNone/>
            </a:pPr>
            <a:r>
              <a:rPr lang="en-US" dirty="0"/>
              <a:t>Steps for JCP: </a:t>
            </a:r>
            <a:r>
              <a:rPr lang="en-US" dirty="0">
                <a:hlinkClick r:id="rId2"/>
              </a:rPr>
              <a:t>https://www.dla.mil/Logistics-Operations/Services/JCP/</a:t>
            </a:r>
            <a:endParaRPr lang="en-US" dirty="0"/>
          </a:p>
          <a:p>
            <a:pPr marL="342900" indent="-342900">
              <a:buFont typeface="+mj-lt"/>
              <a:buAutoNum type="arabicPeriod"/>
            </a:pPr>
            <a:r>
              <a:rPr lang="en-US" dirty="0"/>
              <a:t>NIST score entered into SPRS</a:t>
            </a:r>
          </a:p>
          <a:p>
            <a:pPr marL="342900" indent="-342900">
              <a:buFont typeface="+mj-lt"/>
              <a:buAutoNum type="arabicPeriod"/>
            </a:pPr>
            <a:r>
              <a:rPr lang="en-US" dirty="0"/>
              <a:t>Complete “DLA Introduction to Proper Handling of DoD Export-Controlled </a:t>
            </a:r>
            <a:r>
              <a:rPr lang="en-US" dirty="0" err="1"/>
              <a:t>Techncial</a:t>
            </a:r>
            <a:r>
              <a:rPr lang="en-US" dirty="0"/>
              <a:t> Data Training”</a:t>
            </a:r>
          </a:p>
          <a:p>
            <a:pPr marL="0" indent="0">
              <a:buNone/>
            </a:pPr>
            <a:endParaRPr lang="en-US" sz="2000" dirty="0"/>
          </a:p>
          <a:p>
            <a:pPr marL="0" indent="0">
              <a:buNone/>
            </a:pPr>
            <a:r>
              <a:rPr lang="en-US" sz="2000" b="1" dirty="0" err="1"/>
              <a:t>eJCP</a:t>
            </a:r>
            <a:r>
              <a:rPr lang="en-US" sz="2000" b="1" dirty="0"/>
              <a:t> – Enhanced Joint Certification Program - Covers unclassified military technical data </a:t>
            </a:r>
            <a:r>
              <a:rPr lang="en-US" sz="2000" b="1" i="1" dirty="0"/>
              <a:t>and</a:t>
            </a:r>
            <a:r>
              <a:rPr lang="en-US" sz="2000" b="1" dirty="0"/>
              <a:t> export-controlled data</a:t>
            </a:r>
          </a:p>
          <a:p>
            <a:pPr marL="0" indent="0">
              <a:buNone/>
            </a:pPr>
            <a:r>
              <a:rPr lang="en-US" dirty="0"/>
              <a:t>Steps for </a:t>
            </a:r>
            <a:r>
              <a:rPr lang="en-US" dirty="0" err="1"/>
              <a:t>eJCP</a:t>
            </a:r>
            <a:r>
              <a:rPr lang="en-US" dirty="0"/>
              <a:t>: </a:t>
            </a:r>
            <a:r>
              <a:rPr lang="en-US" dirty="0">
                <a:hlinkClick r:id="rId3"/>
              </a:rPr>
              <a:t>https://www.dla.mil/Logistics-Operations/Enhanced-Validation/</a:t>
            </a:r>
            <a:endParaRPr lang="en-US" dirty="0"/>
          </a:p>
          <a:p>
            <a:pPr marL="342900" indent="-342900">
              <a:buAutoNum type="arabicPeriod"/>
            </a:pPr>
            <a:r>
              <a:rPr lang="en-US" dirty="0"/>
              <a:t>Get JCP</a:t>
            </a:r>
          </a:p>
          <a:p>
            <a:pPr marL="342900" indent="-342900">
              <a:buAutoNum type="arabicPeriod"/>
            </a:pPr>
            <a:r>
              <a:rPr lang="en-US" dirty="0"/>
              <a:t>Create a </a:t>
            </a:r>
            <a:r>
              <a:rPr lang="en-US" dirty="0" err="1"/>
              <a:t>cFolders</a:t>
            </a:r>
            <a:r>
              <a:rPr lang="en-US" dirty="0"/>
              <a:t> account</a:t>
            </a:r>
          </a:p>
          <a:p>
            <a:pPr marL="342900" indent="-342900">
              <a:buAutoNum type="arabicPeriod"/>
            </a:pPr>
            <a:r>
              <a:rPr lang="en-US" b="0" i="0" dirty="0">
                <a:solidFill>
                  <a:srgbClr val="333333"/>
                </a:solidFill>
                <a:effectLst/>
                <a:latin typeface="Helvetica Neue"/>
              </a:rPr>
              <a:t>Request an approved DLA-specific certification for access to export-controlled data</a:t>
            </a:r>
            <a:endParaRPr lang="en-US" dirty="0"/>
          </a:p>
          <a:p>
            <a:pPr marL="342900" indent="-342900">
              <a:buAutoNum type="arabicPeriod"/>
            </a:pPr>
            <a:endParaRPr lang="en-US" dirty="0"/>
          </a:p>
          <a:p>
            <a:pPr marL="0" indent="0">
              <a:buNone/>
            </a:pPr>
            <a:r>
              <a:rPr lang="en-US" sz="2000" b="1" dirty="0" err="1"/>
              <a:t>cFolders</a:t>
            </a:r>
            <a:r>
              <a:rPr lang="en-US" sz="2000" b="1" dirty="0"/>
              <a:t> – Collaboration Folders</a:t>
            </a:r>
            <a:r>
              <a:rPr lang="en-US" b="1" dirty="0"/>
              <a:t>:</a:t>
            </a:r>
            <a:r>
              <a:rPr lang="en-US" dirty="0"/>
              <a:t> The program that hosts technical documents in DIBBS – JCP/</a:t>
            </a:r>
            <a:r>
              <a:rPr lang="en-US" dirty="0" err="1"/>
              <a:t>eJCP</a:t>
            </a:r>
            <a:r>
              <a:rPr lang="en-US" dirty="0"/>
              <a:t> required for registration</a:t>
            </a:r>
          </a:p>
          <a:p>
            <a:pPr marL="0" indent="0">
              <a:buNone/>
            </a:pPr>
            <a:endParaRPr lang="en-US" dirty="0"/>
          </a:p>
        </p:txBody>
      </p:sp>
      <p:sp>
        <p:nvSpPr>
          <p:cNvPr id="4" name="Slide Number Placeholder 3">
            <a:extLst>
              <a:ext uri="{FF2B5EF4-FFF2-40B4-BE49-F238E27FC236}">
                <a16:creationId xmlns:a16="http://schemas.microsoft.com/office/drawing/2014/main" id="{5E14128C-F29E-17D8-C2E2-17A21111AA98}"/>
              </a:ext>
            </a:extLst>
          </p:cNvPr>
          <p:cNvSpPr>
            <a:spLocks noGrp="1"/>
          </p:cNvSpPr>
          <p:nvPr>
            <p:ph type="sldNum" sz="quarter" idx="12"/>
          </p:nvPr>
        </p:nvSpPr>
        <p:spPr/>
        <p:txBody>
          <a:bodyPr/>
          <a:lstStyle/>
          <a:p>
            <a:fld id="{AE4E0892-332B-429A-A264-E77A112C599C}" type="slidenum">
              <a:rPr lang="en-US" smtClean="0"/>
              <a:pPr/>
              <a:t>28</a:t>
            </a:fld>
            <a:endParaRPr lang="en-US" dirty="0"/>
          </a:p>
        </p:txBody>
      </p:sp>
    </p:spTree>
    <p:extLst>
      <p:ext uri="{BB962C8B-B14F-4D97-AF65-F5344CB8AC3E}">
        <p14:creationId xmlns:p14="http://schemas.microsoft.com/office/powerpoint/2010/main" val="27754761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9CF63-6562-FF97-64E5-9BC8882189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4D2876-D3BC-2F60-2C9B-3D9F1682DFAE}"/>
              </a:ext>
            </a:extLst>
          </p:cNvPr>
          <p:cNvSpPr>
            <a:spLocks noGrp="1"/>
          </p:cNvSpPr>
          <p:nvPr>
            <p:ph type="title"/>
          </p:nvPr>
        </p:nvSpPr>
        <p:spPr/>
        <p:txBody>
          <a:bodyPr/>
          <a:lstStyle/>
          <a:p>
            <a:r>
              <a:rPr lang="en-US" dirty="0"/>
              <a:t>Cybersecurity – PIEE/SPRS</a:t>
            </a:r>
          </a:p>
        </p:txBody>
      </p:sp>
      <p:sp>
        <p:nvSpPr>
          <p:cNvPr id="3" name="Content Placeholder 2">
            <a:extLst>
              <a:ext uri="{FF2B5EF4-FFF2-40B4-BE49-F238E27FC236}">
                <a16:creationId xmlns:a16="http://schemas.microsoft.com/office/drawing/2014/main" id="{A550C5E1-30FA-D365-A299-82672BE7E7FB}"/>
              </a:ext>
            </a:extLst>
          </p:cNvPr>
          <p:cNvSpPr>
            <a:spLocks noGrp="1"/>
          </p:cNvSpPr>
          <p:nvPr>
            <p:ph idx="1"/>
          </p:nvPr>
        </p:nvSpPr>
        <p:spPr/>
        <p:txBody>
          <a:bodyPr/>
          <a:lstStyle/>
          <a:p>
            <a:pPr marL="0" indent="0">
              <a:buNone/>
            </a:pPr>
            <a:r>
              <a:rPr lang="en-US" b="1" dirty="0"/>
              <a:t>Procurement Integrated Enterprise Environment (PIEE) </a:t>
            </a:r>
            <a:r>
              <a:rPr lang="en-US" dirty="0"/>
              <a:t>– The Procurement Integrated Enterprise 	Environment (PIEE) is the DoD and federal one-stop-shop for procurement capabilities 	including gaining access to the SPRS portal where you upload your CMMC Level 1 attestation 	and NIST score</a:t>
            </a:r>
          </a:p>
          <a:p>
            <a:pPr marL="0" indent="0">
              <a:buNone/>
            </a:pPr>
            <a:endParaRPr lang="en-US" dirty="0"/>
          </a:p>
          <a:p>
            <a:pPr marL="0" indent="0">
              <a:buNone/>
            </a:pPr>
            <a:r>
              <a:rPr lang="en-US" b="1" dirty="0"/>
              <a:t>Supplier Performance Risk System (SPRS):</a:t>
            </a:r>
            <a:r>
              <a:rPr lang="en-US" dirty="0"/>
              <a:t> a web-enabled, Federal enterprise-wide application that 	provides timely and pertinent contractor past performance information to the Department of 	Defense and Federal acquisition community for use in making competitive source selection 	decisions </a:t>
            </a:r>
          </a:p>
          <a:p>
            <a:pPr marL="0" indent="0">
              <a:buNone/>
            </a:pPr>
            <a:r>
              <a:rPr lang="en-US" dirty="0"/>
              <a:t>	*</a:t>
            </a:r>
            <a:r>
              <a:rPr lang="en-US" i="1" dirty="0"/>
              <a:t>It’s a system that allows federal buyers to apply a quality rating to vendors based on 	performance</a:t>
            </a:r>
          </a:p>
          <a:p>
            <a:pPr marL="0" indent="0">
              <a:buNone/>
            </a:pPr>
            <a:endParaRPr lang="en-US" dirty="0"/>
          </a:p>
        </p:txBody>
      </p:sp>
      <p:sp>
        <p:nvSpPr>
          <p:cNvPr id="4" name="Slide Number Placeholder 3">
            <a:extLst>
              <a:ext uri="{FF2B5EF4-FFF2-40B4-BE49-F238E27FC236}">
                <a16:creationId xmlns:a16="http://schemas.microsoft.com/office/drawing/2014/main" id="{53D952AA-7160-D0AA-B17D-886CE7D3B1E5}"/>
              </a:ext>
            </a:extLst>
          </p:cNvPr>
          <p:cNvSpPr>
            <a:spLocks noGrp="1"/>
          </p:cNvSpPr>
          <p:nvPr>
            <p:ph type="sldNum" sz="quarter" idx="12"/>
          </p:nvPr>
        </p:nvSpPr>
        <p:spPr/>
        <p:txBody>
          <a:bodyPr/>
          <a:lstStyle/>
          <a:p>
            <a:fld id="{AE4E0892-332B-429A-A264-E77A112C599C}" type="slidenum">
              <a:rPr lang="en-US" smtClean="0"/>
              <a:pPr/>
              <a:t>29</a:t>
            </a:fld>
            <a:endParaRPr lang="en-US" dirty="0"/>
          </a:p>
        </p:txBody>
      </p:sp>
    </p:spTree>
    <p:extLst>
      <p:ext uri="{BB962C8B-B14F-4D97-AF65-F5344CB8AC3E}">
        <p14:creationId xmlns:p14="http://schemas.microsoft.com/office/powerpoint/2010/main" val="2967946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Introductions</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4E0892-332B-429A-A264-E77A112C599C}" type="slidenum">
              <a:rPr kumimoji="0" lang="en-US" sz="874" b="1" i="0" u="none" strike="noStrike" kern="1200" cap="none" spc="0" normalizeH="0" baseline="0" noProof="0" smtClean="0">
                <a:ln>
                  <a:noFill/>
                </a:ln>
                <a:solidFill>
                  <a:srgbClr val="18406A"/>
                </a:solidFill>
                <a:effectLst/>
                <a:uLnTx/>
                <a:uFillTx/>
                <a:latin typeface="Figtree"/>
                <a:ea typeface="Open Sans Light" panose="020B0306030504020204" pitchFamily="34" charset="0"/>
                <a:cs typeface="Open Sans Light" panose="020B03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874" b="1" i="0" u="none" strike="noStrike" kern="1200" cap="none" spc="0" normalizeH="0" baseline="0" noProof="0" dirty="0">
              <a:ln>
                <a:noFill/>
              </a:ln>
              <a:solidFill>
                <a:srgbClr val="18406A"/>
              </a:solidFill>
              <a:effectLst/>
              <a:uLnTx/>
              <a:uFillTx/>
              <a:latin typeface="Figtree"/>
              <a:ea typeface="Open Sans Light" panose="020B0306030504020204" pitchFamily="34" charset="0"/>
              <a:cs typeface="Open Sans Light" panose="020B0306030504020204" pitchFamily="34" charset="0"/>
            </a:endParaRPr>
          </a:p>
        </p:txBody>
      </p:sp>
      <p:sp>
        <p:nvSpPr>
          <p:cNvPr id="2" name="Content Placeholder 7">
            <a:extLst>
              <a:ext uri="{FF2B5EF4-FFF2-40B4-BE49-F238E27FC236}">
                <a16:creationId xmlns:a16="http://schemas.microsoft.com/office/drawing/2014/main" id="{B2D7DEB9-A1EF-A868-20DB-9003B046FA71}"/>
              </a:ext>
            </a:extLst>
          </p:cNvPr>
          <p:cNvSpPr>
            <a:spLocks noGrp="1"/>
          </p:cNvSpPr>
          <p:nvPr>
            <p:ph sz="half" idx="2"/>
          </p:nvPr>
        </p:nvSpPr>
        <p:spPr>
          <a:xfrm>
            <a:off x="586462" y="1738576"/>
            <a:ext cx="11019076" cy="4601445"/>
          </a:xfrm>
        </p:spPr>
        <p:txBody>
          <a:bodyPr>
            <a:normAutofit/>
          </a:bodyPr>
          <a:lstStyle/>
          <a:p>
            <a:pPr marL="0" indent="0">
              <a:buNone/>
            </a:pPr>
            <a:r>
              <a:rPr lang="en-US" sz="2000" dirty="0"/>
              <a:t>Mark Johnson with Washington APEX Accelerator at Economic Alliance of Snohomish County. Mark has his BA in Public Policy from the University of Washington.</a:t>
            </a:r>
          </a:p>
          <a:p>
            <a:pPr marL="0" indent="0">
              <a:buNone/>
            </a:pPr>
            <a:r>
              <a:rPr lang="en-US" sz="2000" dirty="0"/>
              <a:t>Before APEX, Mark worked in state and local government, and consulted a county government on program development</a:t>
            </a:r>
          </a:p>
          <a:p>
            <a:pPr marL="0" indent="0">
              <a:buNone/>
            </a:pPr>
            <a:r>
              <a:rPr lang="en-US" sz="2000" dirty="0"/>
              <a:t>Prior to his time in the public sector, Mark developed his skillset working for small businesses. His experience seeded a passion for helping small businesses grow, helping communities thrive through economic empowerment and skill development.</a:t>
            </a:r>
          </a:p>
        </p:txBody>
      </p:sp>
    </p:spTree>
    <p:extLst>
      <p:ext uri="{BB962C8B-B14F-4D97-AF65-F5344CB8AC3E}">
        <p14:creationId xmlns:p14="http://schemas.microsoft.com/office/powerpoint/2010/main" val="3094421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1BA7B2A-8355-F8F8-32F6-B066C06F9268}"/>
              </a:ext>
            </a:extLst>
          </p:cNvPr>
          <p:cNvPicPr>
            <a:picLocks noChangeAspect="1"/>
          </p:cNvPicPr>
          <p:nvPr/>
        </p:nvPicPr>
        <p:blipFill>
          <a:blip r:embed="rId2"/>
          <a:srcRect l="444"/>
          <a:stretch>
            <a:fillRect/>
          </a:stretch>
        </p:blipFill>
        <p:spPr>
          <a:xfrm>
            <a:off x="20" y="10"/>
            <a:ext cx="12191980" cy="6857990"/>
          </a:xfrm>
          <a:prstGeom prst="rect">
            <a:avLst/>
          </a:prstGeom>
          <a:noFill/>
        </p:spPr>
      </p:pic>
      <p:sp>
        <p:nvSpPr>
          <p:cNvPr id="4" name="Slide Number Placeholder 3" hidden="1">
            <a:extLst>
              <a:ext uri="{FF2B5EF4-FFF2-40B4-BE49-F238E27FC236}">
                <a16:creationId xmlns:a16="http://schemas.microsoft.com/office/drawing/2014/main" id="{7EF96ACC-EB69-8523-F139-875CAE6884E0}"/>
              </a:ext>
            </a:extLst>
          </p:cNvPr>
          <p:cNvSpPr>
            <a:spLocks noGrp="1"/>
          </p:cNvSpPr>
          <p:nvPr>
            <p:ph type="sldNum" sz="quarter" idx="12"/>
          </p:nvPr>
        </p:nvSpPr>
        <p:spPr/>
        <p:txBody>
          <a:bodyPr/>
          <a:lstStyle/>
          <a:p>
            <a:pPr>
              <a:spcAft>
                <a:spcPts val="600"/>
              </a:spcAft>
            </a:pPr>
            <a:fld id="{AE4E0892-332B-429A-A264-E77A112C599C}" type="slidenum">
              <a:rPr lang="en-US" smtClean="0"/>
              <a:pPr>
                <a:spcAft>
                  <a:spcPts val="600"/>
                </a:spcAft>
              </a:pPr>
              <a:t>30</a:t>
            </a:fld>
            <a:endParaRPr lang="en-US"/>
          </a:p>
        </p:txBody>
      </p:sp>
    </p:spTree>
    <p:extLst>
      <p:ext uri="{BB962C8B-B14F-4D97-AF65-F5344CB8AC3E}">
        <p14:creationId xmlns:p14="http://schemas.microsoft.com/office/powerpoint/2010/main" val="28848581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24337-F24B-C926-0E5B-ECBCD494C68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5A89134-70E2-A0C4-70FE-C2789A1783E2}"/>
              </a:ext>
            </a:extLst>
          </p:cNvPr>
          <p:cNvSpPr>
            <a:spLocks noGrp="1"/>
          </p:cNvSpPr>
          <p:nvPr>
            <p:ph type="title"/>
          </p:nvPr>
        </p:nvSpPr>
        <p:spPr>
          <a:xfrm>
            <a:off x="838200" y="1060069"/>
            <a:ext cx="10515600" cy="1325563"/>
          </a:xfrm>
        </p:spPr>
        <p:txBody>
          <a:bodyPr/>
          <a:lstStyle/>
          <a:p>
            <a:pPr algn="ctr"/>
            <a:r>
              <a:rPr lang="en-US" dirty="0"/>
              <a:t>Solicitation Overview &amp; Go No-Go Decisions</a:t>
            </a:r>
          </a:p>
        </p:txBody>
      </p:sp>
      <p:sp>
        <p:nvSpPr>
          <p:cNvPr id="4" name="Slide Number Placeholder 3">
            <a:extLst>
              <a:ext uri="{FF2B5EF4-FFF2-40B4-BE49-F238E27FC236}">
                <a16:creationId xmlns:a16="http://schemas.microsoft.com/office/drawing/2014/main" id="{BB26D22C-A4B3-5A6F-E53F-2A177A3F691E}"/>
              </a:ext>
            </a:extLst>
          </p:cNvPr>
          <p:cNvSpPr>
            <a:spLocks noGrp="1"/>
          </p:cNvSpPr>
          <p:nvPr>
            <p:ph type="sldNum" sz="quarter" idx="11"/>
          </p:nvPr>
        </p:nvSpPr>
        <p:spPr/>
        <p:txBody>
          <a:bodyPr/>
          <a:lstStyle/>
          <a:p>
            <a:fld id="{AE4E0892-332B-429A-A264-E77A112C599C}" type="slidenum">
              <a:rPr lang="en-US" smtClean="0"/>
              <a:pPr/>
              <a:t>31</a:t>
            </a:fld>
            <a:endParaRPr lang="en-US" dirty="0"/>
          </a:p>
        </p:txBody>
      </p:sp>
    </p:spTree>
    <p:extLst>
      <p:ext uri="{BB962C8B-B14F-4D97-AF65-F5344CB8AC3E}">
        <p14:creationId xmlns:p14="http://schemas.microsoft.com/office/powerpoint/2010/main" val="40022210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8EF72-88E7-4F18-C261-82E6B97AEB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0E6124-4DC5-FD2C-7A34-EAC701E35EBE}"/>
              </a:ext>
            </a:extLst>
          </p:cNvPr>
          <p:cNvSpPr>
            <a:spLocks noGrp="1"/>
          </p:cNvSpPr>
          <p:nvPr>
            <p:ph type="title"/>
          </p:nvPr>
        </p:nvSpPr>
        <p:spPr/>
        <p:txBody>
          <a:bodyPr/>
          <a:lstStyle/>
          <a:p>
            <a:r>
              <a:rPr lang="en-US" dirty="0"/>
              <a:t>Fun Facts About DIBBS Solicitations</a:t>
            </a:r>
          </a:p>
        </p:txBody>
      </p:sp>
      <p:sp>
        <p:nvSpPr>
          <p:cNvPr id="3" name="Content Placeholder 2">
            <a:extLst>
              <a:ext uri="{FF2B5EF4-FFF2-40B4-BE49-F238E27FC236}">
                <a16:creationId xmlns:a16="http://schemas.microsoft.com/office/drawing/2014/main" id="{39743390-B971-C3C0-E160-338075B2BEF5}"/>
              </a:ext>
            </a:extLst>
          </p:cNvPr>
          <p:cNvSpPr>
            <a:spLocks noGrp="1"/>
          </p:cNvSpPr>
          <p:nvPr>
            <p:ph idx="1"/>
          </p:nvPr>
        </p:nvSpPr>
        <p:spPr>
          <a:xfrm>
            <a:off x="838200" y="1331634"/>
            <a:ext cx="10515600" cy="4374222"/>
          </a:xfrm>
        </p:spPr>
        <p:txBody>
          <a:bodyPr>
            <a:normAutofit fontScale="92500" lnSpcReduction="20000"/>
          </a:bodyPr>
          <a:lstStyle/>
          <a:p>
            <a:pPr marL="0" marR="0" lvl="0" indent="0">
              <a:lnSpc>
                <a:spcPct val="107000"/>
              </a:lnSpc>
              <a:buNone/>
            </a:pPr>
            <a:endParaRPr lang="en-US" b="1" dirty="0">
              <a:solidFill>
                <a:srgbClr val="18406A"/>
              </a:solidFill>
            </a:endParaRPr>
          </a:p>
          <a:p>
            <a:pPr marL="0" marR="0" lvl="0" indent="0">
              <a:lnSpc>
                <a:spcPct val="107000"/>
              </a:lnSpc>
              <a:buNone/>
            </a:pPr>
            <a:r>
              <a:rPr lang="en-US" sz="1900" kern="100" dirty="0">
                <a:solidFill>
                  <a:srgbClr val="18406A"/>
                </a:solidFill>
                <a:effectLst/>
                <a:ea typeface="Aptos" panose="020B0004020202020204" pitchFamily="34" charset="0"/>
                <a:cs typeface="Times New Roman" panose="02020603050405020304" pitchFamily="18" charset="0"/>
              </a:rPr>
              <a:t>Solicitations:</a:t>
            </a:r>
          </a:p>
          <a:p>
            <a:pPr>
              <a:lnSpc>
                <a:spcPct val="107000"/>
              </a:lnSpc>
            </a:pPr>
            <a:r>
              <a:rPr lang="en-US" sz="1900" kern="100" dirty="0">
                <a:effectLst/>
                <a:ea typeface="Aptos" panose="020B0004020202020204" pitchFamily="34" charset="0"/>
                <a:cs typeface="Times New Roman" panose="02020603050405020304" pitchFamily="18" charset="0"/>
              </a:rPr>
              <a:t>If </a:t>
            </a:r>
            <a:r>
              <a:rPr lang="en-US" sz="1900" kern="100" dirty="0">
                <a:ea typeface="Aptos" panose="020B0004020202020204" pitchFamily="34" charset="0"/>
                <a:cs typeface="Times New Roman" panose="02020603050405020304" pitchFamily="18" charset="0"/>
              </a:rPr>
              <a:t>over 250k, typically will be an RFP</a:t>
            </a:r>
          </a:p>
          <a:p>
            <a:pPr>
              <a:lnSpc>
                <a:spcPct val="107000"/>
              </a:lnSpc>
            </a:pPr>
            <a:r>
              <a:rPr lang="en-US" sz="1900" kern="100" dirty="0">
                <a:effectLst/>
                <a:ea typeface="Aptos" panose="020B0004020202020204" pitchFamily="34" charset="0"/>
                <a:cs typeface="Times New Roman" panose="02020603050405020304" pitchFamily="18" charset="0"/>
              </a:rPr>
              <a:t>If under 250k</a:t>
            </a:r>
            <a:r>
              <a:rPr lang="en-US" sz="1900" kern="100" dirty="0">
                <a:ea typeface="Aptos" panose="020B0004020202020204" pitchFamily="34" charset="0"/>
                <a:cs typeface="Times New Roman" panose="02020603050405020304" pitchFamily="18" charset="0"/>
              </a:rPr>
              <a:t>, typically will be an RFQ</a:t>
            </a:r>
          </a:p>
          <a:p>
            <a:pPr>
              <a:lnSpc>
                <a:spcPct val="107000"/>
              </a:lnSpc>
            </a:pPr>
            <a:r>
              <a:rPr lang="en-US" sz="1900" kern="100" dirty="0">
                <a:effectLst/>
                <a:ea typeface="Aptos" panose="020B0004020202020204" pitchFamily="34" charset="0"/>
                <a:cs typeface="Times New Roman" panose="02020603050405020304" pitchFamily="18" charset="0"/>
              </a:rPr>
              <a:t>Average </a:t>
            </a:r>
            <a:r>
              <a:rPr lang="en-US" sz="1900" kern="100" dirty="0">
                <a:ea typeface="Aptos" panose="020B0004020202020204" pitchFamily="34" charset="0"/>
                <a:cs typeface="Times New Roman" panose="02020603050405020304" pitchFamily="18" charset="0"/>
              </a:rPr>
              <a:t>award amount is under 4k</a:t>
            </a:r>
          </a:p>
          <a:p>
            <a:pPr>
              <a:lnSpc>
                <a:spcPct val="107000"/>
              </a:lnSpc>
            </a:pPr>
            <a:r>
              <a:rPr lang="en-US" sz="1900" kern="100" dirty="0">
                <a:ea typeface="Aptos" panose="020B0004020202020204" pitchFamily="34" charset="0"/>
                <a:cs typeface="Times New Roman" panose="02020603050405020304" pitchFamily="18" charset="0"/>
              </a:rPr>
              <a:t>May be advertised on </a:t>
            </a:r>
            <a:r>
              <a:rPr lang="en-US" sz="1900" kern="100" dirty="0" err="1">
                <a:ea typeface="Aptos" panose="020B0004020202020204" pitchFamily="34" charset="0"/>
                <a:cs typeface="Times New Roman" panose="02020603050405020304" pitchFamily="18" charset="0"/>
              </a:rPr>
              <a:t>SAM.Gov</a:t>
            </a:r>
            <a:r>
              <a:rPr lang="en-US" sz="1900" kern="100" dirty="0">
                <a:ea typeface="Aptos" panose="020B0004020202020204" pitchFamily="34" charset="0"/>
                <a:cs typeface="Times New Roman" panose="02020603050405020304" pitchFamily="18" charset="0"/>
              </a:rPr>
              <a:t> if over 25k</a:t>
            </a:r>
          </a:p>
          <a:p>
            <a:pPr>
              <a:lnSpc>
                <a:spcPct val="107000"/>
              </a:lnSpc>
            </a:pPr>
            <a:r>
              <a:rPr lang="en-US" sz="1900" kern="100" dirty="0">
                <a:ea typeface="Aptos" panose="020B0004020202020204" pitchFamily="34" charset="0"/>
                <a:cs typeface="Times New Roman" panose="02020603050405020304" pitchFamily="18" charset="0"/>
              </a:rPr>
              <a:t>90% of solicitations are automated (generated, evaluated, and potentially awarded)</a:t>
            </a:r>
          </a:p>
          <a:p>
            <a:pPr lvl="1">
              <a:lnSpc>
                <a:spcPct val="107000"/>
              </a:lnSpc>
            </a:pPr>
            <a:r>
              <a:rPr lang="en-US" sz="1900" kern="100" dirty="0">
                <a:ea typeface="Aptos" panose="020B0004020202020204" pitchFamily="34" charset="0"/>
                <a:cs typeface="Times New Roman" panose="02020603050405020304" pitchFamily="18" charset="0"/>
              </a:rPr>
              <a:t>Automated procurements have a “T” or “U” in the 9</a:t>
            </a:r>
            <a:r>
              <a:rPr lang="en-US" sz="1900" kern="100" baseline="30000" dirty="0">
                <a:ea typeface="Aptos" panose="020B0004020202020204" pitchFamily="34" charset="0"/>
                <a:cs typeface="Times New Roman" panose="02020603050405020304" pitchFamily="18" charset="0"/>
              </a:rPr>
              <a:t>th</a:t>
            </a:r>
            <a:r>
              <a:rPr lang="en-US" sz="1900" kern="100" dirty="0">
                <a:ea typeface="Aptos" panose="020B0004020202020204" pitchFamily="34" charset="0"/>
                <a:cs typeface="Times New Roman" panose="02020603050405020304" pitchFamily="18" charset="0"/>
              </a:rPr>
              <a:t> position of the solicitation number - Ex: SPE7M114</a:t>
            </a:r>
            <a:r>
              <a:rPr lang="en-US" sz="1900" kern="100" dirty="0">
                <a:highlight>
                  <a:srgbClr val="FFFF00"/>
                </a:highlight>
                <a:ea typeface="Aptos" panose="020B0004020202020204" pitchFamily="34" charset="0"/>
                <a:cs typeface="Times New Roman" panose="02020603050405020304" pitchFamily="18" charset="0"/>
              </a:rPr>
              <a:t>T</a:t>
            </a:r>
            <a:r>
              <a:rPr lang="en-US" sz="1900" kern="100" dirty="0">
                <a:ea typeface="Aptos" panose="020B0004020202020204" pitchFamily="34" charset="0"/>
                <a:cs typeface="Times New Roman" panose="02020603050405020304" pitchFamily="18" charset="0"/>
              </a:rPr>
              <a:t>0123</a:t>
            </a:r>
          </a:p>
          <a:p>
            <a:pPr>
              <a:lnSpc>
                <a:spcPct val="107000"/>
              </a:lnSpc>
            </a:pPr>
            <a:r>
              <a:rPr lang="en-US" sz="1900" kern="100" dirty="0">
                <a:effectLst/>
                <a:ea typeface="Aptos" panose="020B0004020202020204" pitchFamily="34" charset="0"/>
                <a:cs typeface="Times New Roman" panose="02020603050405020304" pitchFamily="18" charset="0"/>
              </a:rPr>
              <a:t>15% of National Stock Number (NSNs) are actively purchased 1G items</a:t>
            </a:r>
          </a:p>
          <a:p>
            <a:pPr lvl="1">
              <a:lnSpc>
                <a:spcPct val="107000"/>
              </a:lnSpc>
            </a:pPr>
            <a:r>
              <a:rPr lang="en-US" sz="1900" kern="100" dirty="0">
                <a:effectLst/>
                <a:ea typeface="Aptos" panose="020B0004020202020204" pitchFamily="34" charset="0"/>
                <a:cs typeface="Times New Roman" panose="02020603050405020304" pitchFamily="18" charset="0"/>
              </a:rPr>
              <a:t>1G – </a:t>
            </a:r>
            <a:r>
              <a:rPr lang="en-US" sz="1900" kern="100" dirty="0">
                <a:ea typeface="Aptos" panose="020B0004020202020204" pitchFamily="34" charset="0"/>
                <a:cs typeface="Times New Roman" panose="02020603050405020304" pitchFamily="18" charset="0"/>
              </a:rPr>
              <a:t>fully open for competition (manufacturers)</a:t>
            </a:r>
          </a:p>
          <a:p>
            <a:pPr lvl="1">
              <a:lnSpc>
                <a:spcPct val="107000"/>
              </a:lnSpc>
            </a:pPr>
            <a:r>
              <a:rPr lang="en-US" sz="1900" kern="100" dirty="0">
                <a:effectLst/>
                <a:ea typeface="Aptos" panose="020B0004020202020204" pitchFamily="34" charset="0"/>
                <a:cs typeface="Times New Roman" panose="02020603050405020304" pitchFamily="18" charset="0"/>
              </a:rPr>
              <a:t>No approved vendor list</a:t>
            </a:r>
          </a:p>
          <a:p>
            <a:pPr lvl="1">
              <a:lnSpc>
                <a:spcPct val="107000"/>
              </a:lnSpc>
            </a:pPr>
            <a:r>
              <a:rPr lang="en-US" sz="1900" kern="100" dirty="0">
                <a:ea typeface="Aptos" panose="020B0004020202020204" pitchFamily="34" charset="0"/>
                <a:cs typeface="Times New Roman" panose="02020603050405020304" pitchFamily="18" charset="0"/>
              </a:rPr>
              <a:t>Government owned technical documents (c/folders – JCP – CMMC/NIST)</a:t>
            </a:r>
            <a:endParaRPr lang="en-US" sz="1900" kern="100" dirty="0">
              <a:effectLst/>
              <a:ea typeface="Aptos" panose="020B0004020202020204" pitchFamily="34" charset="0"/>
              <a:cs typeface="Times New Roman" panose="02020603050405020304" pitchFamily="18" charset="0"/>
            </a:endParaRP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45AA4597-A221-A8DB-8340-07D939342D7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4E0892-332B-429A-A264-E77A112C599C}" type="slidenum">
              <a:rPr kumimoji="0" lang="en-US" sz="874" b="1" i="0" u="none" strike="noStrike" kern="1200" cap="none" spc="0" normalizeH="0" baseline="0" noProof="0" smtClean="0">
                <a:ln>
                  <a:noFill/>
                </a:ln>
                <a:solidFill>
                  <a:prstClr val="black"/>
                </a:solidFill>
                <a:effectLst/>
                <a:uLnTx/>
                <a:uFillTx/>
                <a:latin typeface="Figtree"/>
                <a:ea typeface="Open Sans Light" panose="020B0306030504020204" pitchFamily="34" charset="0"/>
                <a:cs typeface="Open Sans Light" panose="020B03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874" b="1" i="0" u="none" strike="noStrike" kern="1200" cap="none" spc="0" normalizeH="0" baseline="0" noProof="0" dirty="0">
              <a:ln>
                <a:noFill/>
              </a:ln>
              <a:solidFill>
                <a:prstClr val="black"/>
              </a:solidFill>
              <a:effectLst/>
              <a:uLnTx/>
              <a:uFillTx/>
              <a:latin typeface="Figtree"/>
              <a:ea typeface="Open Sans Light" panose="020B0306030504020204" pitchFamily="34" charset="0"/>
              <a:cs typeface="Open Sans Light" panose="020B0306030504020204" pitchFamily="34" charset="0"/>
            </a:endParaRPr>
          </a:p>
        </p:txBody>
      </p:sp>
      <p:pic>
        <p:nvPicPr>
          <p:cNvPr id="6" name="Picture 5">
            <a:extLst>
              <a:ext uri="{FF2B5EF4-FFF2-40B4-BE49-F238E27FC236}">
                <a16:creationId xmlns:a16="http://schemas.microsoft.com/office/drawing/2014/main" id="{11FE31C4-6C91-8150-3CC4-47ACB447CBCC}"/>
              </a:ext>
            </a:extLst>
          </p:cNvPr>
          <p:cNvPicPr>
            <a:picLocks noChangeAspect="1"/>
          </p:cNvPicPr>
          <p:nvPr/>
        </p:nvPicPr>
        <p:blipFill>
          <a:blip r:embed="rId2"/>
          <a:stretch>
            <a:fillRect/>
          </a:stretch>
        </p:blipFill>
        <p:spPr>
          <a:xfrm>
            <a:off x="334724" y="5783713"/>
            <a:ext cx="1661188" cy="709162"/>
          </a:xfrm>
          <a:prstGeom prst="rect">
            <a:avLst/>
          </a:prstGeom>
        </p:spPr>
      </p:pic>
    </p:spTree>
    <p:extLst>
      <p:ext uri="{BB962C8B-B14F-4D97-AF65-F5344CB8AC3E}">
        <p14:creationId xmlns:p14="http://schemas.microsoft.com/office/powerpoint/2010/main" val="21883220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056C2-B6B5-43F5-F03A-83F1AFAAA261}"/>
              </a:ext>
            </a:extLst>
          </p:cNvPr>
          <p:cNvSpPr>
            <a:spLocks noGrp="1"/>
          </p:cNvSpPr>
          <p:nvPr>
            <p:ph type="title"/>
          </p:nvPr>
        </p:nvSpPr>
        <p:spPr>
          <a:xfrm>
            <a:off x="838200" y="365125"/>
            <a:ext cx="10515600" cy="1325563"/>
          </a:xfrm>
        </p:spPr>
        <p:txBody>
          <a:bodyPr anchor="ctr">
            <a:normAutofit/>
          </a:bodyPr>
          <a:lstStyle/>
          <a:p>
            <a:r>
              <a:rPr lang="en-US" dirty="0"/>
              <a:t>Key Elements in a Solicitation</a:t>
            </a:r>
          </a:p>
        </p:txBody>
      </p:sp>
      <p:sp>
        <p:nvSpPr>
          <p:cNvPr id="4" name="Slide Number Placeholder 3">
            <a:extLst>
              <a:ext uri="{FF2B5EF4-FFF2-40B4-BE49-F238E27FC236}">
                <a16:creationId xmlns:a16="http://schemas.microsoft.com/office/drawing/2014/main" id="{498881A6-918C-F349-B94B-B330774909EF}"/>
              </a:ext>
            </a:extLst>
          </p:cNvPr>
          <p:cNvSpPr>
            <a:spLocks noGrp="1"/>
          </p:cNvSpPr>
          <p:nvPr>
            <p:ph type="sldNum" sz="quarter" idx="12"/>
          </p:nvPr>
        </p:nvSpPr>
        <p:spPr>
          <a:xfrm>
            <a:off x="9114076" y="6340021"/>
            <a:ext cx="2743200" cy="226857"/>
          </a:xfrm>
        </p:spPr>
        <p:txBody>
          <a:bodyPr wrap="square">
            <a:normAutofit/>
          </a:bodyPr>
          <a:lstStyle/>
          <a:p>
            <a:pPr>
              <a:spcAft>
                <a:spcPts val="600"/>
              </a:spcAft>
            </a:pPr>
            <a:fld id="{AE4E0892-332B-429A-A264-E77A112C599C}" type="slidenum">
              <a:rPr lang="en-US" smtClean="0"/>
              <a:pPr>
                <a:spcAft>
                  <a:spcPts val="600"/>
                </a:spcAft>
              </a:pPr>
              <a:t>33</a:t>
            </a:fld>
            <a:endParaRPr lang="en-US"/>
          </a:p>
        </p:txBody>
      </p:sp>
      <p:graphicFrame>
        <p:nvGraphicFramePr>
          <p:cNvPr id="6" name="Content Placeholder 2">
            <a:extLst>
              <a:ext uri="{FF2B5EF4-FFF2-40B4-BE49-F238E27FC236}">
                <a16:creationId xmlns:a16="http://schemas.microsoft.com/office/drawing/2014/main" id="{E1ADE346-E503-CE61-9032-A7A8CA26A85F}"/>
              </a:ext>
            </a:extLst>
          </p:cNvPr>
          <p:cNvGraphicFramePr>
            <a:graphicFrameLocks noGrp="1"/>
          </p:cNvGraphicFramePr>
          <p:nvPr>
            <p:ph idx="1"/>
            <p:extLst>
              <p:ext uri="{D42A27DB-BD31-4B8C-83A1-F6EECF244321}">
                <p14:modId xmlns:p14="http://schemas.microsoft.com/office/powerpoint/2010/main" val="87936845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32358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77974-C00C-2540-6601-C7072F55B092}"/>
              </a:ext>
            </a:extLst>
          </p:cNvPr>
          <p:cNvSpPr>
            <a:spLocks noGrp="1"/>
          </p:cNvSpPr>
          <p:nvPr>
            <p:ph type="title"/>
          </p:nvPr>
        </p:nvSpPr>
        <p:spPr>
          <a:xfrm>
            <a:off x="838200" y="365125"/>
            <a:ext cx="10515600" cy="1325563"/>
          </a:xfrm>
        </p:spPr>
        <p:txBody>
          <a:bodyPr anchor="ctr">
            <a:normAutofit/>
          </a:bodyPr>
          <a:lstStyle/>
          <a:p>
            <a:pPr algn="ctr"/>
            <a:r>
              <a:rPr lang="en-US" dirty="0"/>
              <a:t>Automated vs Manual Award</a:t>
            </a:r>
          </a:p>
        </p:txBody>
      </p:sp>
      <p:sp>
        <p:nvSpPr>
          <p:cNvPr id="4" name="Slide Number Placeholder 3">
            <a:extLst>
              <a:ext uri="{FF2B5EF4-FFF2-40B4-BE49-F238E27FC236}">
                <a16:creationId xmlns:a16="http://schemas.microsoft.com/office/drawing/2014/main" id="{288AD14B-CD22-1276-9960-8818BCFD9144}"/>
              </a:ext>
            </a:extLst>
          </p:cNvPr>
          <p:cNvSpPr>
            <a:spLocks noGrp="1"/>
          </p:cNvSpPr>
          <p:nvPr>
            <p:ph type="sldNum" sz="quarter" idx="12"/>
          </p:nvPr>
        </p:nvSpPr>
        <p:spPr>
          <a:xfrm>
            <a:off x="9114076" y="6340021"/>
            <a:ext cx="2743200" cy="226857"/>
          </a:xfrm>
        </p:spPr>
        <p:txBody>
          <a:bodyPr wrap="square">
            <a:normAutofit/>
          </a:bodyPr>
          <a:lstStyle/>
          <a:p>
            <a:pPr>
              <a:spcAft>
                <a:spcPts val="600"/>
              </a:spcAft>
            </a:pPr>
            <a:fld id="{AE4E0892-332B-429A-A264-E77A112C599C}" type="slidenum">
              <a:rPr lang="en-US" smtClean="0"/>
              <a:pPr>
                <a:spcAft>
                  <a:spcPts val="600"/>
                </a:spcAft>
              </a:pPr>
              <a:t>34</a:t>
            </a:fld>
            <a:endParaRPr lang="en-US"/>
          </a:p>
        </p:txBody>
      </p:sp>
      <p:graphicFrame>
        <p:nvGraphicFramePr>
          <p:cNvPr id="6" name="Content Placeholder 2">
            <a:extLst>
              <a:ext uri="{FF2B5EF4-FFF2-40B4-BE49-F238E27FC236}">
                <a16:creationId xmlns:a16="http://schemas.microsoft.com/office/drawing/2014/main" id="{3899D8DA-5586-D676-BCDB-B1D10624A5DB}"/>
              </a:ext>
            </a:extLst>
          </p:cNvPr>
          <p:cNvGraphicFramePr>
            <a:graphicFrameLocks noGrp="1"/>
          </p:cNvGraphicFramePr>
          <p:nvPr>
            <p:ph idx="1"/>
            <p:extLst>
              <p:ext uri="{D42A27DB-BD31-4B8C-83A1-F6EECF244321}">
                <p14:modId xmlns:p14="http://schemas.microsoft.com/office/powerpoint/2010/main" val="377647086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86060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12E9B-52F7-C123-97D2-C58CB3DEA02A}"/>
              </a:ext>
            </a:extLst>
          </p:cNvPr>
          <p:cNvSpPr>
            <a:spLocks noGrp="1"/>
          </p:cNvSpPr>
          <p:nvPr>
            <p:ph type="title"/>
          </p:nvPr>
        </p:nvSpPr>
        <p:spPr>
          <a:xfrm>
            <a:off x="384048" y="436484"/>
            <a:ext cx="10515600" cy="750443"/>
          </a:xfrm>
        </p:spPr>
        <p:txBody>
          <a:bodyPr/>
          <a:lstStyle/>
          <a:p>
            <a:r>
              <a:rPr lang="en-US" dirty="0"/>
              <a:t>RFQ vs RFP</a:t>
            </a:r>
          </a:p>
        </p:txBody>
      </p:sp>
      <p:sp>
        <p:nvSpPr>
          <p:cNvPr id="7" name="Rectangle 2">
            <a:extLst>
              <a:ext uri="{FF2B5EF4-FFF2-40B4-BE49-F238E27FC236}">
                <a16:creationId xmlns:a16="http://schemas.microsoft.com/office/drawing/2014/main" id="{4DD2BBD2-AD37-1B1E-A012-8D53227FFE70}"/>
              </a:ext>
            </a:extLst>
          </p:cNvPr>
          <p:cNvSpPr>
            <a:spLocks noChangeArrowheads="1"/>
          </p:cNvSpPr>
          <p:nvPr/>
        </p:nvSpPr>
        <p:spPr bwMode="auto">
          <a:xfrm>
            <a:off x="384048" y="1761357"/>
            <a:ext cx="498348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rPr>
              <a:t>RFQ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rPr>
              <a:t>Cover Page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A – Solicitation/Contract Form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B – Supplies/Services &amp; Prices (CLINs)/Packaging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F – Deliveries or Performance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H – Special Contract Requirements (if applicable)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I – Contract Clauses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K – Reps &amp; Certs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L – Instructions to Offerors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1"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1" u="none" strike="noStrike" cap="none" normalizeH="0" baseline="0" dirty="0">
                <a:ln>
                  <a:noFill/>
                </a:ln>
                <a:solidFill>
                  <a:schemeClr val="tx1"/>
                </a:solidFill>
                <a:effectLst/>
                <a:latin typeface="Arial" panose="020B0604020202020204" pitchFamily="34" charset="0"/>
              </a:rPr>
              <a:t>Lean format. Focused on price, delivery, and eligibility. Technical/quality clauses incorporated by reference (Master Solicitation).</a:t>
            </a:r>
            <a:endParaRPr kumimoji="0" lang="en-US" altLang="en-US" sz="1600" b="1" i="0" u="none" strike="noStrike" cap="none" normalizeH="0" baseline="0" dirty="0">
              <a:ln>
                <a:noFill/>
              </a:ln>
              <a:solidFill>
                <a:schemeClr val="tx1"/>
              </a:solidFill>
              <a:effectLst/>
              <a:latin typeface="Arial" panose="020B0604020202020204" pitchFamily="34" charset="0"/>
            </a:endParaRPr>
          </a:p>
        </p:txBody>
      </p:sp>
      <p:sp>
        <p:nvSpPr>
          <p:cNvPr id="8" name="Rectangle 3">
            <a:extLst>
              <a:ext uri="{FF2B5EF4-FFF2-40B4-BE49-F238E27FC236}">
                <a16:creationId xmlns:a16="http://schemas.microsoft.com/office/drawing/2014/main" id="{E94CEA20-E3F6-3BF6-13F3-35E2CF71CCB6}"/>
              </a:ext>
            </a:extLst>
          </p:cNvPr>
          <p:cNvSpPr>
            <a:spLocks noChangeArrowheads="1"/>
          </p:cNvSpPr>
          <p:nvPr/>
        </p:nvSpPr>
        <p:spPr bwMode="auto">
          <a:xfrm>
            <a:off x="6059424" y="1761357"/>
            <a:ext cx="5748528"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rPr>
              <a:t>RFP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rPr>
              <a:t>Cover Page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A – Solicitation/Contract Form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B – Supplies/Services &amp; Prices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C – Description/Specs/SOW</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D – Packaging &amp; Marking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E – Inspection &amp; Acceptance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F – Deliveries or Performance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G – Contract Administration Data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H – Special Contract Requirements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I – Contract Clauses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J – Attachments (drawings, data sheets)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K – Reps &amp; Certs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L – Instructions to Offerors (proposal format, volumes)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Section M – Evaluation Factors for Award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1"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1" u="none" strike="noStrike" cap="none" normalizeH="0" baseline="0" dirty="0">
                <a:ln>
                  <a:noFill/>
                </a:ln>
                <a:solidFill>
                  <a:schemeClr val="tx1"/>
                </a:solidFill>
                <a:effectLst/>
                <a:latin typeface="Arial" panose="020B0604020202020204" pitchFamily="34" charset="0"/>
              </a:rPr>
              <a:t>Full Uniform Contract Format. Used mostly for best-value awards with negotiated proposals.</a:t>
            </a:r>
            <a:endParaRPr kumimoji="0" lang="en-US" altLang="en-US" sz="1600" b="1" i="0" u="none" strike="noStrike" cap="none" normalizeH="0" baseline="0" dirty="0">
              <a:ln>
                <a:noFill/>
              </a:ln>
              <a:solidFill>
                <a:schemeClr val="tx1"/>
              </a:solidFill>
              <a:effectLst/>
              <a:latin typeface="Arial" panose="020B0604020202020204" pitchFamily="34" charset="0"/>
            </a:endParaRPr>
          </a:p>
        </p:txBody>
      </p:sp>
      <p:sp>
        <p:nvSpPr>
          <p:cNvPr id="9" name="Title 1">
            <a:extLst>
              <a:ext uri="{FF2B5EF4-FFF2-40B4-BE49-F238E27FC236}">
                <a16:creationId xmlns:a16="http://schemas.microsoft.com/office/drawing/2014/main" id="{1C1B406A-B828-6E18-2262-A3A2BC57204C}"/>
              </a:ext>
            </a:extLst>
          </p:cNvPr>
          <p:cNvSpPr txBox="1">
            <a:spLocks/>
          </p:cNvSpPr>
          <p:nvPr/>
        </p:nvSpPr>
        <p:spPr>
          <a:xfrm>
            <a:off x="384048" y="995992"/>
            <a:ext cx="10515600" cy="7504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t>Both RFQs and RFPs are based off the same framework, but given the nature of the opportunities the standard occurring sections differ. </a:t>
            </a:r>
          </a:p>
        </p:txBody>
      </p:sp>
      <p:pic>
        <p:nvPicPr>
          <p:cNvPr id="3" name="Picture 2">
            <a:extLst>
              <a:ext uri="{FF2B5EF4-FFF2-40B4-BE49-F238E27FC236}">
                <a16:creationId xmlns:a16="http://schemas.microsoft.com/office/drawing/2014/main" id="{8C8260DA-14F0-B0BD-4ABA-7BD23C8EE42C}"/>
              </a:ext>
            </a:extLst>
          </p:cNvPr>
          <p:cNvPicPr>
            <a:picLocks noChangeAspect="1"/>
          </p:cNvPicPr>
          <p:nvPr/>
        </p:nvPicPr>
        <p:blipFill>
          <a:blip r:embed="rId2"/>
          <a:stretch>
            <a:fillRect/>
          </a:stretch>
        </p:blipFill>
        <p:spPr>
          <a:xfrm>
            <a:off x="10447506" y="113420"/>
            <a:ext cx="1544280" cy="570439"/>
          </a:xfrm>
          <a:prstGeom prst="rect">
            <a:avLst/>
          </a:prstGeom>
        </p:spPr>
      </p:pic>
    </p:spTree>
    <p:extLst>
      <p:ext uri="{BB962C8B-B14F-4D97-AF65-F5344CB8AC3E}">
        <p14:creationId xmlns:p14="http://schemas.microsoft.com/office/powerpoint/2010/main" val="39750524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4E910-FD8B-9280-F37B-8D5E0E5AF7D8}"/>
              </a:ext>
            </a:extLst>
          </p:cNvPr>
          <p:cNvSpPr>
            <a:spLocks noGrp="1"/>
          </p:cNvSpPr>
          <p:nvPr>
            <p:ph type="title"/>
          </p:nvPr>
        </p:nvSpPr>
        <p:spPr/>
        <p:txBody>
          <a:bodyPr/>
          <a:lstStyle/>
          <a:p>
            <a:r>
              <a:rPr lang="en-US" dirty="0"/>
              <a:t>Solicitation Structure - RFQ</a:t>
            </a:r>
          </a:p>
        </p:txBody>
      </p:sp>
      <p:sp>
        <p:nvSpPr>
          <p:cNvPr id="4" name="Slide Number Placeholder 3">
            <a:extLst>
              <a:ext uri="{FF2B5EF4-FFF2-40B4-BE49-F238E27FC236}">
                <a16:creationId xmlns:a16="http://schemas.microsoft.com/office/drawing/2014/main" id="{FDD6EC20-AA22-5F65-CD64-284D7B85D10D}"/>
              </a:ext>
            </a:extLst>
          </p:cNvPr>
          <p:cNvSpPr>
            <a:spLocks noGrp="1"/>
          </p:cNvSpPr>
          <p:nvPr>
            <p:ph type="sldNum" sz="quarter" idx="12"/>
          </p:nvPr>
        </p:nvSpPr>
        <p:spPr/>
        <p:txBody>
          <a:bodyPr/>
          <a:lstStyle/>
          <a:p>
            <a:fld id="{AE4E0892-332B-429A-A264-E77A112C599C}" type="slidenum">
              <a:rPr lang="en-US" smtClean="0"/>
              <a:pPr/>
              <a:t>36</a:t>
            </a:fld>
            <a:endParaRPr lang="en-US" dirty="0"/>
          </a:p>
        </p:txBody>
      </p:sp>
      <p:graphicFrame>
        <p:nvGraphicFramePr>
          <p:cNvPr id="7" name="Content Placeholder 2">
            <a:extLst>
              <a:ext uri="{FF2B5EF4-FFF2-40B4-BE49-F238E27FC236}">
                <a16:creationId xmlns:a16="http://schemas.microsoft.com/office/drawing/2014/main" id="{D759BE83-C258-97F8-1856-B19BE395D9C5}"/>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329989FE-3AFA-C401-3D33-CC1AE77D46A1}"/>
              </a:ext>
            </a:extLst>
          </p:cNvPr>
          <p:cNvPicPr>
            <a:picLocks noChangeAspect="1"/>
          </p:cNvPicPr>
          <p:nvPr/>
        </p:nvPicPr>
        <p:blipFill>
          <a:blip r:embed="rId7"/>
          <a:stretch>
            <a:fillRect/>
          </a:stretch>
        </p:blipFill>
        <p:spPr>
          <a:xfrm>
            <a:off x="10447506" y="113420"/>
            <a:ext cx="1544280" cy="570439"/>
          </a:xfrm>
          <a:prstGeom prst="rect">
            <a:avLst/>
          </a:prstGeom>
        </p:spPr>
      </p:pic>
    </p:spTree>
    <p:extLst>
      <p:ext uri="{BB962C8B-B14F-4D97-AF65-F5344CB8AC3E}">
        <p14:creationId xmlns:p14="http://schemas.microsoft.com/office/powerpoint/2010/main" val="6219918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18096-5726-6D00-E329-0170BD6822BA}"/>
              </a:ext>
            </a:extLst>
          </p:cNvPr>
          <p:cNvSpPr>
            <a:spLocks noGrp="1"/>
          </p:cNvSpPr>
          <p:nvPr>
            <p:ph type="title"/>
          </p:nvPr>
        </p:nvSpPr>
        <p:spPr>
          <a:xfrm>
            <a:off x="838200" y="365125"/>
            <a:ext cx="10515600" cy="805307"/>
          </a:xfrm>
        </p:spPr>
        <p:txBody>
          <a:bodyPr/>
          <a:lstStyle/>
          <a:p>
            <a:r>
              <a:rPr lang="en-US" dirty="0"/>
              <a:t>RFQ Quoting – Bid Type</a:t>
            </a:r>
          </a:p>
        </p:txBody>
      </p:sp>
      <p:sp>
        <p:nvSpPr>
          <p:cNvPr id="3" name="Content Placeholder 2">
            <a:extLst>
              <a:ext uri="{FF2B5EF4-FFF2-40B4-BE49-F238E27FC236}">
                <a16:creationId xmlns:a16="http://schemas.microsoft.com/office/drawing/2014/main" id="{546F8BC3-DE51-AC8D-23ED-E056159E71B2}"/>
              </a:ext>
            </a:extLst>
          </p:cNvPr>
          <p:cNvSpPr>
            <a:spLocks noGrp="1"/>
          </p:cNvSpPr>
          <p:nvPr>
            <p:ph idx="1"/>
          </p:nvPr>
        </p:nvSpPr>
        <p:spPr>
          <a:xfrm>
            <a:off x="838200" y="1453897"/>
            <a:ext cx="10515600" cy="4489704"/>
          </a:xfrm>
        </p:spPr>
        <p:txBody>
          <a:bodyPr/>
          <a:lstStyle/>
          <a:p>
            <a:pPr marL="0" indent="0">
              <a:buNone/>
            </a:pPr>
            <a:r>
              <a:rPr lang="en-US" dirty="0"/>
              <a:t>Quoting on a DIBBS RFQ is done through the DIBBS system. The process is similar to filling out an online form.</a:t>
            </a:r>
          </a:p>
          <a:p>
            <a:pPr marL="0" indent="0">
              <a:buNone/>
            </a:pPr>
            <a:r>
              <a:rPr lang="en-US" dirty="0"/>
              <a:t>There are four options you can select when choosing a bid type. </a:t>
            </a:r>
          </a:p>
          <a:p>
            <a:pPr marL="0" indent="0">
              <a:buNone/>
            </a:pPr>
            <a:endParaRPr lang="en-US" dirty="0"/>
          </a:p>
          <a:p>
            <a:pPr marL="0" indent="0">
              <a:buNone/>
            </a:pPr>
            <a:r>
              <a:rPr lang="en-US" b="1" dirty="0"/>
              <a:t>Bid Without Exception </a:t>
            </a:r>
            <a:r>
              <a:rPr lang="en-US" dirty="0"/>
              <a:t>– Only option accepted by automated bid </a:t>
            </a:r>
          </a:p>
          <a:p>
            <a:pPr marL="0" indent="0">
              <a:buNone/>
            </a:pPr>
            <a:endParaRPr lang="en-US" dirty="0"/>
          </a:p>
          <a:p>
            <a:pPr marL="0" indent="0">
              <a:buNone/>
            </a:pPr>
            <a:r>
              <a:rPr lang="en-US" b="1" dirty="0"/>
              <a:t>Bid With Exception </a:t>
            </a:r>
            <a:r>
              <a:rPr lang="en-US" dirty="0"/>
              <a:t>– This will prevent you from being selected for an automated award</a:t>
            </a:r>
          </a:p>
          <a:p>
            <a:pPr marL="0" indent="0">
              <a:buNone/>
            </a:pPr>
            <a:endParaRPr lang="en-US" dirty="0"/>
          </a:p>
          <a:p>
            <a:pPr marL="0" indent="0">
              <a:buNone/>
            </a:pPr>
            <a:r>
              <a:rPr lang="en-US" b="1" dirty="0"/>
              <a:t>Alternate Bid </a:t>
            </a:r>
            <a:r>
              <a:rPr lang="en-US" dirty="0"/>
              <a:t>– This will prevent your bid from being considered, but will open alternate products to be considered for future procurements</a:t>
            </a:r>
          </a:p>
          <a:p>
            <a:pPr marL="0" indent="0">
              <a:buNone/>
            </a:pPr>
            <a:endParaRPr lang="en-US" dirty="0"/>
          </a:p>
          <a:p>
            <a:pPr marL="0" indent="0">
              <a:buNone/>
            </a:pPr>
            <a:r>
              <a:rPr lang="en-US" b="1" dirty="0"/>
              <a:t>No Bid </a:t>
            </a:r>
            <a:r>
              <a:rPr lang="en-US" dirty="0"/>
              <a:t>– A way to delete a previously submitted bid</a:t>
            </a:r>
          </a:p>
        </p:txBody>
      </p:sp>
      <p:sp>
        <p:nvSpPr>
          <p:cNvPr id="4" name="Slide Number Placeholder 3">
            <a:extLst>
              <a:ext uri="{FF2B5EF4-FFF2-40B4-BE49-F238E27FC236}">
                <a16:creationId xmlns:a16="http://schemas.microsoft.com/office/drawing/2014/main" id="{7249CB26-1C89-71E2-72CD-63E8620E5441}"/>
              </a:ext>
            </a:extLst>
          </p:cNvPr>
          <p:cNvSpPr>
            <a:spLocks noGrp="1"/>
          </p:cNvSpPr>
          <p:nvPr>
            <p:ph type="sldNum" sz="quarter" idx="12"/>
          </p:nvPr>
        </p:nvSpPr>
        <p:spPr/>
        <p:txBody>
          <a:bodyPr/>
          <a:lstStyle/>
          <a:p>
            <a:fld id="{AE4E0892-332B-429A-A264-E77A112C599C}" type="slidenum">
              <a:rPr lang="en-US" smtClean="0"/>
              <a:pPr/>
              <a:t>37</a:t>
            </a:fld>
            <a:endParaRPr lang="en-US" dirty="0"/>
          </a:p>
        </p:txBody>
      </p:sp>
    </p:spTree>
    <p:extLst>
      <p:ext uri="{BB962C8B-B14F-4D97-AF65-F5344CB8AC3E}">
        <p14:creationId xmlns:p14="http://schemas.microsoft.com/office/powerpoint/2010/main" val="31215109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FB776-BD9F-6312-02C8-C3A4266A6818}"/>
              </a:ext>
            </a:extLst>
          </p:cNvPr>
          <p:cNvSpPr>
            <a:spLocks noGrp="1"/>
          </p:cNvSpPr>
          <p:nvPr>
            <p:ph type="title"/>
          </p:nvPr>
        </p:nvSpPr>
        <p:spPr/>
        <p:txBody>
          <a:bodyPr/>
          <a:lstStyle/>
          <a:p>
            <a:r>
              <a:rPr lang="en-US" dirty="0"/>
              <a:t>Solicitation Structure - RFP</a:t>
            </a:r>
          </a:p>
        </p:txBody>
      </p:sp>
      <p:sp>
        <p:nvSpPr>
          <p:cNvPr id="4" name="Slide Number Placeholder 3">
            <a:extLst>
              <a:ext uri="{FF2B5EF4-FFF2-40B4-BE49-F238E27FC236}">
                <a16:creationId xmlns:a16="http://schemas.microsoft.com/office/drawing/2014/main" id="{81D5C742-CAE5-AB50-8972-A9831C0B2F74}"/>
              </a:ext>
            </a:extLst>
          </p:cNvPr>
          <p:cNvSpPr>
            <a:spLocks noGrp="1"/>
          </p:cNvSpPr>
          <p:nvPr>
            <p:ph type="sldNum" sz="quarter" idx="12"/>
          </p:nvPr>
        </p:nvSpPr>
        <p:spPr/>
        <p:txBody>
          <a:bodyPr/>
          <a:lstStyle/>
          <a:p>
            <a:fld id="{AE4E0892-332B-429A-A264-E77A112C599C}" type="slidenum">
              <a:rPr lang="en-US" smtClean="0"/>
              <a:pPr/>
              <a:t>38</a:t>
            </a:fld>
            <a:endParaRPr lang="en-US" dirty="0"/>
          </a:p>
        </p:txBody>
      </p:sp>
      <p:graphicFrame>
        <p:nvGraphicFramePr>
          <p:cNvPr id="5" name="Content Placeholder 2">
            <a:extLst>
              <a:ext uri="{FF2B5EF4-FFF2-40B4-BE49-F238E27FC236}">
                <a16:creationId xmlns:a16="http://schemas.microsoft.com/office/drawing/2014/main" id="{0CB8A9CC-0581-676B-B87C-6767D23C3299}"/>
              </a:ext>
            </a:extLst>
          </p:cNvPr>
          <p:cNvGraphicFramePr>
            <a:graphicFrameLocks noGrp="1"/>
          </p:cNvGraphicFramePr>
          <p:nvPr>
            <p:ph idx="1"/>
          </p:nvPr>
        </p:nvGraphicFramePr>
        <p:xfrm>
          <a:off x="374904" y="1426464"/>
          <a:ext cx="11482372" cy="47504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35F5A588-C6A8-DB4C-907E-98A9444C1FBB}"/>
              </a:ext>
            </a:extLst>
          </p:cNvPr>
          <p:cNvPicPr>
            <a:picLocks noChangeAspect="1"/>
          </p:cNvPicPr>
          <p:nvPr/>
        </p:nvPicPr>
        <p:blipFill>
          <a:blip r:embed="rId7"/>
          <a:stretch>
            <a:fillRect/>
          </a:stretch>
        </p:blipFill>
        <p:spPr>
          <a:xfrm>
            <a:off x="10447506" y="113420"/>
            <a:ext cx="1544280" cy="570439"/>
          </a:xfrm>
          <a:prstGeom prst="rect">
            <a:avLst/>
          </a:prstGeom>
        </p:spPr>
      </p:pic>
    </p:spTree>
    <p:extLst>
      <p:ext uri="{BB962C8B-B14F-4D97-AF65-F5344CB8AC3E}">
        <p14:creationId xmlns:p14="http://schemas.microsoft.com/office/powerpoint/2010/main" val="38874017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39DED-BA88-4C9C-3C5B-1E2589188F91}"/>
              </a:ext>
            </a:extLst>
          </p:cNvPr>
          <p:cNvSpPr>
            <a:spLocks noGrp="1"/>
          </p:cNvSpPr>
          <p:nvPr>
            <p:ph type="title"/>
          </p:nvPr>
        </p:nvSpPr>
        <p:spPr/>
        <p:txBody>
          <a:bodyPr/>
          <a:lstStyle/>
          <a:p>
            <a:r>
              <a:rPr lang="en-US" dirty="0"/>
              <a:t>RFP Quoting</a:t>
            </a:r>
          </a:p>
        </p:txBody>
      </p:sp>
      <p:sp>
        <p:nvSpPr>
          <p:cNvPr id="3" name="Content Placeholder 2">
            <a:extLst>
              <a:ext uri="{FF2B5EF4-FFF2-40B4-BE49-F238E27FC236}">
                <a16:creationId xmlns:a16="http://schemas.microsoft.com/office/drawing/2014/main" id="{2B083913-BB99-148F-0714-6DAFB5A45DB9}"/>
              </a:ext>
            </a:extLst>
          </p:cNvPr>
          <p:cNvSpPr>
            <a:spLocks noGrp="1"/>
          </p:cNvSpPr>
          <p:nvPr>
            <p:ph idx="1"/>
          </p:nvPr>
        </p:nvSpPr>
        <p:spPr/>
        <p:txBody>
          <a:bodyPr>
            <a:normAutofit/>
          </a:bodyPr>
          <a:lstStyle/>
          <a:p>
            <a:pPr marL="0" indent="0">
              <a:buNone/>
            </a:pPr>
            <a:r>
              <a:rPr lang="en-US" sz="2400" dirty="0"/>
              <a:t>Unlike RFQs which are quoted through their automated system, most RFPs require you to fill out a form attached to the solicitation (part IV) and upload it to submit.</a:t>
            </a:r>
          </a:p>
          <a:p>
            <a:pPr marL="0" indent="0">
              <a:buNone/>
            </a:pPr>
            <a:endParaRPr lang="en-US" sz="2400" dirty="0"/>
          </a:p>
          <a:p>
            <a:pPr marL="0" indent="0">
              <a:buNone/>
            </a:pPr>
            <a:r>
              <a:rPr lang="en-US" sz="2400" dirty="0"/>
              <a:t>Keep in mind that there are actionable questions throughout the solicitation that require you to check a box in order to submit a responsive bid. As always in government contracting, read the solicitation in its entirety.</a:t>
            </a:r>
          </a:p>
        </p:txBody>
      </p:sp>
      <p:sp>
        <p:nvSpPr>
          <p:cNvPr id="4" name="Slide Number Placeholder 3">
            <a:extLst>
              <a:ext uri="{FF2B5EF4-FFF2-40B4-BE49-F238E27FC236}">
                <a16:creationId xmlns:a16="http://schemas.microsoft.com/office/drawing/2014/main" id="{A651D0E2-FC2F-3D63-3096-F13FAE673A20}"/>
              </a:ext>
            </a:extLst>
          </p:cNvPr>
          <p:cNvSpPr>
            <a:spLocks noGrp="1"/>
          </p:cNvSpPr>
          <p:nvPr>
            <p:ph type="sldNum" sz="quarter" idx="12"/>
          </p:nvPr>
        </p:nvSpPr>
        <p:spPr/>
        <p:txBody>
          <a:bodyPr/>
          <a:lstStyle/>
          <a:p>
            <a:fld id="{AE4E0892-332B-429A-A264-E77A112C599C}" type="slidenum">
              <a:rPr lang="en-US" smtClean="0"/>
              <a:pPr/>
              <a:t>39</a:t>
            </a:fld>
            <a:endParaRPr lang="en-US" dirty="0"/>
          </a:p>
        </p:txBody>
      </p:sp>
    </p:spTree>
    <p:extLst>
      <p:ext uri="{BB962C8B-B14F-4D97-AF65-F5344CB8AC3E}">
        <p14:creationId xmlns:p14="http://schemas.microsoft.com/office/powerpoint/2010/main" val="2271196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AB9D33-B44E-267B-37A9-BAF09290CAEF}"/>
              </a:ext>
            </a:extLst>
          </p:cNvPr>
          <p:cNvSpPr>
            <a:spLocks noGrp="1"/>
          </p:cNvSpPr>
          <p:nvPr>
            <p:ph type="title"/>
          </p:nvPr>
        </p:nvSpPr>
        <p:spPr>
          <a:xfrm>
            <a:off x="838200" y="557188"/>
            <a:ext cx="10515600" cy="1133499"/>
          </a:xfrm>
        </p:spPr>
        <p:txBody>
          <a:bodyPr vert="horz" lIns="91440" tIns="45720" rIns="91440" bIns="45720" rtlCol="0" anchor="ctr">
            <a:normAutofit/>
          </a:bodyPr>
          <a:lstStyle/>
          <a:p>
            <a:pPr algn="ctr"/>
            <a:r>
              <a:rPr lang="en-US" sz="5200" kern="1200">
                <a:solidFill>
                  <a:schemeClr val="tx1"/>
                </a:solidFill>
                <a:latin typeface="+mj-lt"/>
                <a:ea typeface="+mj-ea"/>
                <a:cs typeface="+mj-cs"/>
              </a:rPr>
              <a:t>Who is APEX Accelerator?</a:t>
            </a:r>
          </a:p>
        </p:txBody>
      </p:sp>
      <p:pic>
        <p:nvPicPr>
          <p:cNvPr id="3" name="Picture 2">
            <a:extLst>
              <a:ext uri="{FF2B5EF4-FFF2-40B4-BE49-F238E27FC236}">
                <a16:creationId xmlns:a16="http://schemas.microsoft.com/office/drawing/2014/main" id="{A4C48618-D8F5-FDB3-D3C6-B90F4A95AA4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7521" y="170751"/>
            <a:ext cx="1441357" cy="496647"/>
          </a:xfrm>
          <a:prstGeom prst="rect">
            <a:avLst/>
          </a:prstGeom>
        </p:spPr>
      </p:pic>
      <p:graphicFrame>
        <p:nvGraphicFramePr>
          <p:cNvPr id="29" name="Text Placeholder 4">
            <a:extLst>
              <a:ext uri="{FF2B5EF4-FFF2-40B4-BE49-F238E27FC236}">
                <a16:creationId xmlns:a16="http://schemas.microsoft.com/office/drawing/2014/main" id="{1E5A53F5-7CE1-7BA8-E1FA-955647503A18}"/>
              </a:ext>
            </a:extLst>
          </p:cNvPr>
          <p:cNvGraphicFramePr/>
          <p:nvPr>
            <p:extLst>
              <p:ext uri="{D42A27DB-BD31-4B8C-83A1-F6EECF244321}">
                <p14:modId xmlns:p14="http://schemas.microsoft.com/office/powerpoint/2010/main" val="2304667530"/>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515921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02B55-9FEC-4026-E903-49F69B83A5CC}"/>
              </a:ext>
            </a:extLst>
          </p:cNvPr>
          <p:cNvSpPr>
            <a:spLocks noGrp="1"/>
          </p:cNvSpPr>
          <p:nvPr>
            <p:ph type="title"/>
          </p:nvPr>
        </p:nvSpPr>
        <p:spPr>
          <a:xfrm>
            <a:off x="838200" y="365125"/>
            <a:ext cx="10515600" cy="787019"/>
          </a:xfrm>
        </p:spPr>
        <p:txBody>
          <a:bodyPr/>
          <a:lstStyle/>
          <a:p>
            <a:r>
              <a:rPr lang="en-US" dirty="0"/>
              <a:t>Manufacturer: SAR &amp; AO</a:t>
            </a:r>
          </a:p>
        </p:txBody>
      </p:sp>
      <p:graphicFrame>
        <p:nvGraphicFramePr>
          <p:cNvPr id="11" name="Content Placeholder 2">
            <a:extLst>
              <a:ext uri="{FF2B5EF4-FFF2-40B4-BE49-F238E27FC236}">
                <a16:creationId xmlns:a16="http://schemas.microsoft.com/office/drawing/2014/main" id="{3A7CAFF0-481E-BFE5-4170-0F283442C21C}"/>
              </a:ext>
            </a:extLst>
          </p:cNvPr>
          <p:cNvGraphicFramePr>
            <a:graphicFrameLocks noGrp="1"/>
          </p:cNvGraphicFramePr>
          <p:nvPr>
            <p:ph idx="1"/>
            <p:extLst>
              <p:ext uri="{D42A27DB-BD31-4B8C-83A1-F6EECF244321}">
                <p14:modId xmlns:p14="http://schemas.microsoft.com/office/powerpoint/2010/main" val="189879606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BEFC2B8F-3535-AD3E-7679-5AA7EE659B48}"/>
              </a:ext>
            </a:extLst>
          </p:cNvPr>
          <p:cNvSpPr>
            <a:spLocks noGrp="1"/>
          </p:cNvSpPr>
          <p:nvPr>
            <p:ph type="sldNum" sz="quarter" idx="12"/>
          </p:nvPr>
        </p:nvSpPr>
        <p:spPr/>
        <p:txBody>
          <a:bodyPr/>
          <a:lstStyle/>
          <a:p>
            <a:fld id="{AE4E0892-332B-429A-A264-E77A112C599C}" type="slidenum">
              <a:rPr lang="en-US" smtClean="0"/>
              <a:pPr/>
              <a:t>40</a:t>
            </a:fld>
            <a:endParaRPr lang="en-US" dirty="0"/>
          </a:p>
        </p:txBody>
      </p:sp>
      <p:sp>
        <p:nvSpPr>
          <p:cNvPr id="5" name="TextBox 4">
            <a:extLst>
              <a:ext uri="{FF2B5EF4-FFF2-40B4-BE49-F238E27FC236}">
                <a16:creationId xmlns:a16="http://schemas.microsoft.com/office/drawing/2014/main" id="{93E27EF9-B86A-B180-5D50-E82E45E3A1F3}"/>
              </a:ext>
            </a:extLst>
          </p:cNvPr>
          <p:cNvSpPr txBox="1"/>
          <p:nvPr/>
        </p:nvSpPr>
        <p:spPr>
          <a:xfrm>
            <a:off x="838200" y="1152144"/>
            <a:ext cx="10515600" cy="923330"/>
          </a:xfrm>
          <a:prstGeom prst="rect">
            <a:avLst/>
          </a:prstGeom>
          <a:noFill/>
        </p:spPr>
        <p:txBody>
          <a:bodyPr wrap="square" rtlCol="0">
            <a:spAutoFit/>
          </a:bodyPr>
          <a:lstStyle/>
          <a:p>
            <a:pPr marL="0" indent="0">
              <a:buNone/>
            </a:pPr>
            <a:r>
              <a:rPr lang="en-US" sz="1800" dirty="0"/>
              <a:t>If you’re wanting to be an approved source for a specific NSN, there are two approaches you can take.</a:t>
            </a:r>
            <a:br>
              <a:rPr lang="en-US" sz="1800" dirty="0"/>
            </a:br>
            <a:r>
              <a:rPr lang="en-US" sz="1800" dirty="0"/>
              <a:t>*Note: you’ll need access to th</a:t>
            </a:r>
            <a:r>
              <a:rPr lang="en-US" dirty="0"/>
              <a:t>e technical data to provide alternative products be it from the approved source, the DLA, or be it through reverse engineering</a:t>
            </a:r>
            <a:endParaRPr lang="en-US" sz="1800" dirty="0"/>
          </a:p>
        </p:txBody>
      </p:sp>
    </p:spTree>
    <p:extLst>
      <p:ext uri="{BB962C8B-B14F-4D97-AF65-F5344CB8AC3E}">
        <p14:creationId xmlns:p14="http://schemas.microsoft.com/office/powerpoint/2010/main" val="13291427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ADF44-35A1-C0C9-4012-84AD403E32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65E9EB-A809-9CC5-7264-5E3B80A775BD}"/>
              </a:ext>
            </a:extLst>
          </p:cNvPr>
          <p:cNvSpPr>
            <a:spLocks noGrp="1"/>
          </p:cNvSpPr>
          <p:nvPr>
            <p:ph type="title"/>
          </p:nvPr>
        </p:nvSpPr>
        <p:spPr>
          <a:xfrm>
            <a:off x="838200" y="291122"/>
            <a:ext cx="10515600" cy="613230"/>
          </a:xfrm>
        </p:spPr>
        <p:txBody>
          <a:bodyPr>
            <a:normAutofit fontScale="90000"/>
          </a:bodyPr>
          <a:lstStyle/>
          <a:p>
            <a:r>
              <a:rPr lang="en-US" dirty="0"/>
              <a:t>Go/No-Go Decisions</a:t>
            </a:r>
          </a:p>
        </p:txBody>
      </p:sp>
      <p:sp>
        <p:nvSpPr>
          <p:cNvPr id="3" name="Content Placeholder 2">
            <a:extLst>
              <a:ext uri="{FF2B5EF4-FFF2-40B4-BE49-F238E27FC236}">
                <a16:creationId xmlns:a16="http://schemas.microsoft.com/office/drawing/2014/main" id="{3498C1BF-635E-F260-A6C1-BDAD05E097A1}"/>
              </a:ext>
            </a:extLst>
          </p:cNvPr>
          <p:cNvSpPr>
            <a:spLocks noGrp="1"/>
          </p:cNvSpPr>
          <p:nvPr>
            <p:ph sz="half" idx="2"/>
          </p:nvPr>
        </p:nvSpPr>
        <p:spPr>
          <a:xfrm>
            <a:off x="838200" y="924448"/>
            <a:ext cx="10737500" cy="5642430"/>
          </a:xfrm>
        </p:spPr>
        <p:txBody>
          <a:bodyPr>
            <a:normAutofit fontScale="92500" lnSpcReduction="10000"/>
          </a:bodyPr>
          <a:lstStyle/>
          <a:p>
            <a:pPr marL="0" indent="0">
              <a:lnSpc>
                <a:spcPct val="100000"/>
              </a:lnSpc>
              <a:buNone/>
            </a:pPr>
            <a:r>
              <a:rPr lang="en-US" sz="2000" dirty="0"/>
              <a:t>When identifying opportunities, it’s important to have a standard process or lens to view it through to know if it’s right for your business. </a:t>
            </a:r>
          </a:p>
          <a:p>
            <a:pPr marL="0" indent="0">
              <a:lnSpc>
                <a:spcPct val="100000"/>
              </a:lnSpc>
              <a:buNone/>
            </a:pPr>
            <a:endParaRPr lang="en-US" sz="2000" dirty="0"/>
          </a:p>
          <a:p>
            <a:pPr marL="0" indent="0">
              <a:lnSpc>
                <a:spcPct val="100000"/>
              </a:lnSpc>
              <a:buNone/>
            </a:pPr>
            <a:r>
              <a:rPr lang="en-US" sz="2000" dirty="0"/>
              <a:t>Having a stream of good and relevant questions while performing market research will ideally help you hone your bid pipeline. The following slides will touch share decision trees that you can adopt when doing your market research. They will be separated by the distributor vs. manufacturer perspective that are built into this presentation.</a:t>
            </a:r>
          </a:p>
          <a:p>
            <a:pPr marL="0" indent="0">
              <a:lnSpc>
                <a:spcPct val="100000"/>
              </a:lnSpc>
              <a:buNone/>
            </a:pPr>
            <a:endParaRPr lang="en-US" dirty="0"/>
          </a:p>
          <a:p>
            <a:pPr marL="0" indent="0">
              <a:lnSpc>
                <a:spcPct val="100000"/>
              </a:lnSpc>
              <a:buNone/>
            </a:pPr>
            <a:r>
              <a:rPr lang="en-US" sz="2000" b="1" dirty="0"/>
              <a:t>Common threads:</a:t>
            </a:r>
          </a:p>
          <a:p>
            <a:pPr>
              <a:lnSpc>
                <a:spcPct val="100000"/>
              </a:lnSpc>
            </a:pPr>
            <a:r>
              <a:rPr lang="en-US" sz="2000" dirty="0"/>
              <a:t>Both need to be CMMC Level 1 compliant (with certain COTS exceptions for distributors)</a:t>
            </a:r>
          </a:p>
          <a:p>
            <a:pPr>
              <a:lnSpc>
                <a:spcPct val="100000"/>
              </a:lnSpc>
            </a:pPr>
            <a:r>
              <a:rPr lang="en-US" sz="2000" dirty="0"/>
              <a:t>Both need a packaging solution priced in. </a:t>
            </a:r>
          </a:p>
          <a:p>
            <a:pPr marL="0" indent="0">
              <a:lnSpc>
                <a:spcPct val="100000"/>
              </a:lnSpc>
              <a:buNone/>
            </a:pPr>
            <a:endParaRPr lang="en-US" sz="2000" dirty="0"/>
          </a:p>
          <a:p>
            <a:pPr marL="0" indent="0">
              <a:lnSpc>
                <a:spcPct val="100000"/>
              </a:lnSpc>
              <a:buNone/>
            </a:pPr>
            <a:r>
              <a:rPr lang="en-US" sz="2000" b="1" dirty="0"/>
              <a:t>Differences:</a:t>
            </a:r>
          </a:p>
          <a:p>
            <a:pPr>
              <a:lnSpc>
                <a:spcPct val="100000"/>
              </a:lnSpc>
            </a:pPr>
            <a:r>
              <a:rPr lang="en-US" sz="2000" dirty="0"/>
              <a:t>Distributors need approved sources</a:t>
            </a:r>
          </a:p>
          <a:p>
            <a:pPr>
              <a:lnSpc>
                <a:spcPct val="100000"/>
              </a:lnSpc>
            </a:pPr>
            <a:r>
              <a:rPr lang="en-US" sz="2000" dirty="0"/>
              <a:t>Manufacturers want to seek opportunities without approved sources (open competition/government owned technical drawings)</a:t>
            </a:r>
          </a:p>
        </p:txBody>
      </p:sp>
      <p:sp>
        <p:nvSpPr>
          <p:cNvPr id="4" name="Slide Number Placeholder 3">
            <a:extLst>
              <a:ext uri="{FF2B5EF4-FFF2-40B4-BE49-F238E27FC236}">
                <a16:creationId xmlns:a16="http://schemas.microsoft.com/office/drawing/2014/main" id="{3886364E-0688-228B-26AD-42D7F98D0B95}"/>
              </a:ext>
            </a:extLst>
          </p:cNvPr>
          <p:cNvSpPr>
            <a:spLocks noGrp="1"/>
          </p:cNvSpPr>
          <p:nvPr>
            <p:ph type="sldNum" sz="quarter" idx="11"/>
          </p:nvPr>
        </p:nvSpPr>
        <p:spPr/>
        <p:txBody>
          <a:bodyPr/>
          <a:lstStyle/>
          <a:p>
            <a:fld id="{AE4E0892-332B-429A-A264-E77A112C599C}" type="slidenum">
              <a:rPr lang="en-US" smtClean="0"/>
              <a:pPr/>
              <a:t>41</a:t>
            </a:fld>
            <a:endParaRPr lang="en-US" dirty="0"/>
          </a:p>
        </p:txBody>
      </p:sp>
    </p:spTree>
    <p:extLst>
      <p:ext uri="{BB962C8B-B14F-4D97-AF65-F5344CB8AC3E}">
        <p14:creationId xmlns:p14="http://schemas.microsoft.com/office/powerpoint/2010/main" val="22334634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3D3160-61FA-594C-D7F3-6213E11E1BC1}"/>
            </a:ext>
          </a:extLst>
        </p:cNvPr>
        <p:cNvGrpSpPr/>
        <p:nvPr/>
      </p:nvGrpSpPr>
      <p:grpSpPr>
        <a:xfrm>
          <a:off x="0" y="0"/>
          <a:ext cx="0" cy="0"/>
          <a:chOff x="0" y="0"/>
          <a:chExt cx="0" cy="0"/>
        </a:xfrm>
      </p:grpSpPr>
      <p:sp useBgFill="1">
        <p:nvSpPr>
          <p:cNvPr id="17"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8" name="Rectangle 17">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72F357-671A-28A1-738E-B384A7C0397D}"/>
              </a:ext>
            </a:extLst>
          </p:cNvPr>
          <p:cNvSpPr>
            <a:spLocks noGrp="1"/>
          </p:cNvSpPr>
          <p:nvPr>
            <p:ph type="title"/>
          </p:nvPr>
        </p:nvSpPr>
        <p:spPr>
          <a:xfrm>
            <a:off x="761803" y="350196"/>
            <a:ext cx="4646904" cy="1624520"/>
          </a:xfrm>
        </p:spPr>
        <p:txBody>
          <a:bodyPr anchor="ctr">
            <a:normAutofit/>
          </a:bodyPr>
          <a:lstStyle/>
          <a:p>
            <a:r>
              <a:rPr lang="en-US" dirty="0"/>
              <a:t>Go/No-Go Manufacturer</a:t>
            </a:r>
          </a:p>
        </p:txBody>
      </p:sp>
      <p:sp>
        <p:nvSpPr>
          <p:cNvPr id="10" name="Content Placeholder 9">
            <a:extLst>
              <a:ext uri="{FF2B5EF4-FFF2-40B4-BE49-F238E27FC236}">
                <a16:creationId xmlns:a16="http://schemas.microsoft.com/office/drawing/2014/main" id="{3539989E-E6DF-C33A-356A-117A055F39D2}"/>
              </a:ext>
            </a:extLst>
          </p:cNvPr>
          <p:cNvSpPr>
            <a:spLocks noGrp="1"/>
          </p:cNvSpPr>
          <p:nvPr>
            <p:ph idx="1"/>
          </p:nvPr>
        </p:nvSpPr>
        <p:spPr>
          <a:xfrm>
            <a:off x="761802" y="2743201"/>
            <a:ext cx="4646905" cy="1088136"/>
          </a:xfrm>
        </p:spPr>
        <p:txBody>
          <a:bodyPr anchor="ctr">
            <a:normAutofit/>
          </a:bodyPr>
          <a:lstStyle/>
          <a:p>
            <a:pPr marL="0" indent="0">
              <a:buNone/>
            </a:pPr>
            <a:r>
              <a:rPr lang="en-US" sz="2000" dirty="0"/>
              <a:t>The decision tree for manufacturers is focused on access to technical documents and capability match.</a:t>
            </a:r>
          </a:p>
        </p:txBody>
      </p:sp>
      <p:sp>
        <p:nvSpPr>
          <p:cNvPr id="4" name="Slide Number Placeholder 3">
            <a:extLst>
              <a:ext uri="{FF2B5EF4-FFF2-40B4-BE49-F238E27FC236}">
                <a16:creationId xmlns:a16="http://schemas.microsoft.com/office/drawing/2014/main" id="{8DA0D257-8C51-52C1-972B-59043F0BD634}"/>
              </a:ext>
            </a:extLst>
          </p:cNvPr>
          <p:cNvSpPr>
            <a:spLocks noGrp="1"/>
          </p:cNvSpPr>
          <p:nvPr>
            <p:ph type="sldNum" sz="quarter" idx="12"/>
          </p:nvPr>
        </p:nvSpPr>
        <p:spPr>
          <a:xfrm>
            <a:off x="8732520" y="6356350"/>
            <a:ext cx="3200400" cy="365125"/>
          </a:xfrm>
        </p:spPr>
        <p:txBody>
          <a:bodyPr>
            <a:normAutofit/>
          </a:bodyPr>
          <a:lstStyle/>
          <a:p>
            <a:pPr>
              <a:spcAft>
                <a:spcPts val="600"/>
              </a:spcAft>
            </a:pPr>
            <a:fld id="{AE4E0892-332B-429A-A264-E77A112C599C}" type="slidenum">
              <a:rPr lang="en-US" smtClean="0">
                <a:solidFill>
                  <a:srgbClr val="FFFFFF"/>
                </a:solidFill>
              </a:rPr>
              <a:pPr>
                <a:spcAft>
                  <a:spcPts val="600"/>
                </a:spcAft>
              </a:pPr>
              <a:t>42</a:t>
            </a:fld>
            <a:endParaRPr lang="en-US">
              <a:solidFill>
                <a:srgbClr val="FFFFFF"/>
              </a:solidFill>
            </a:endParaRPr>
          </a:p>
        </p:txBody>
      </p:sp>
      <p:pic>
        <p:nvPicPr>
          <p:cNvPr id="7" name="Picture 6">
            <a:extLst>
              <a:ext uri="{FF2B5EF4-FFF2-40B4-BE49-F238E27FC236}">
                <a16:creationId xmlns:a16="http://schemas.microsoft.com/office/drawing/2014/main" id="{7EC2D90F-FFF9-1A5D-A0FB-C48F516921D5}"/>
              </a:ext>
            </a:extLst>
          </p:cNvPr>
          <p:cNvPicPr>
            <a:picLocks noChangeAspect="1"/>
          </p:cNvPicPr>
          <p:nvPr/>
        </p:nvPicPr>
        <p:blipFill>
          <a:blip r:embed="rId2"/>
          <a:stretch>
            <a:fillRect/>
          </a:stretch>
        </p:blipFill>
        <p:spPr>
          <a:xfrm>
            <a:off x="5786097" y="2291"/>
            <a:ext cx="6446883" cy="6855709"/>
          </a:xfrm>
          <a:prstGeom prst="rect">
            <a:avLst/>
          </a:prstGeom>
        </p:spPr>
      </p:pic>
    </p:spTree>
    <p:extLst>
      <p:ext uri="{BB962C8B-B14F-4D97-AF65-F5344CB8AC3E}">
        <p14:creationId xmlns:p14="http://schemas.microsoft.com/office/powerpoint/2010/main" val="38038916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5" name="Rectangle 14">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60B647-F720-BA20-9C1A-FA9AF2903C22}"/>
              </a:ext>
            </a:extLst>
          </p:cNvPr>
          <p:cNvSpPr>
            <a:spLocks noGrp="1"/>
          </p:cNvSpPr>
          <p:nvPr>
            <p:ph type="title"/>
          </p:nvPr>
        </p:nvSpPr>
        <p:spPr>
          <a:xfrm>
            <a:off x="761803" y="350196"/>
            <a:ext cx="4646904" cy="1624520"/>
          </a:xfrm>
        </p:spPr>
        <p:txBody>
          <a:bodyPr anchor="ctr">
            <a:normAutofit/>
          </a:bodyPr>
          <a:lstStyle/>
          <a:p>
            <a:r>
              <a:rPr lang="en-US" dirty="0"/>
              <a:t>Go/No-Go Distributor</a:t>
            </a:r>
          </a:p>
        </p:txBody>
      </p:sp>
      <p:sp>
        <p:nvSpPr>
          <p:cNvPr id="10" name="Content Placeholder 9">
            <a:extLst>
              <a:ext uri="{FF2B5EF4-FFF2-40B4-BE49-F238E27FC236}">
                <a16:creationId xmlns:a16="http://schemas.microsoft.com/office/drawing/2014/main" id="{8AD75CA7-6181-D6D4-6AD3-3798FEBEFCD6}"/>
              </a:ext>
            </a:extLst>
          </p:cNvPr>
          <p:cNvSpPr>
            <a:spLocks noGrp="1"/>
          </p:cNvSpPr>
          <p:nvPr>
            <p:ph idx="1"/>
          </p:nvPr>
        </p:nvSpPr>
        <p:spPr>
          <a:xfrm>
            <a:off x="761802" y="2743201"/>
            <a:ext cx="4646905" cy="1088136"/>
          </a:xfrm>
        </p:spPr>
        <p:txBody>
          <a:bodyPr anchor="ctr">
            <a:normAutofit/>
          </a:bodyPr>
          <a:lstStyle/>
          <a:p>
            <a:pPr marL="0" indent="0">
              <a:buNone/>
            </a:pPr>
            <a:r>
              <a:rPr lang="en-US" sz="2000" dirty="0"/>
              <a:t>The decision tree flow for a distributor is focused on price competitiveness and packaging. </a:t>
            </a:r>
          </a:p>
        </p:txBody>
      </p:sp>
      <p:pic>
        <p:nvPicPr>
          <p:cNvPr id="6" name="Content Placeholder 5">
            <a:extLst>
              <a:ext uri="{FF2B5EF4-FFF2-40B4-BE49-F238E27FC236}">
                <a16:creationId xmlns:a16="http://schemas.microsoft.com/office/drawing/2014/main" id="{0D9AD2A7-EF53-F80C-D223-158962D0395A}"/>
              </a:ext>
            </a:extLst>
          </p:cNvPr>
          <p:cNvPicPr>
            <a:picLocks noChangeAspect="1"/>
          </p:cNvPicPr>
          <p:nvPr/>
        </p:nvPicPr>
        <p:blipFill>
          <a:blip r:embed="rId2"/>
          <a:srcRect r="-2" b="2513"/>
          <a:stretch/>
        </p:blipFill>
        <p:spPr>
          <a:xfrm>
            <a:off x="6096000" y="136525"/>
            <a:ext cx="6102825" cy="6721476"/>
          </a:xfrm>
          <a:prstGeom prst="rect">
            <a:avLst/>
          </a:prstGeom>
        </p:spPr>
      </p:pic>
      <p:sp>
        <p:nvSpPr>
          <p:cNvPr id="4" name="Slide Number Placeholder 3">
            <a:extLst>
              <a:ext uri="{FF2B5EF4-FFF2-40B4-BE49-F238E27FC236}">
                <a16:creationId xmlns:a16="http://schemas.microsoft.com/office/drawing/2014/main" id="{BFD2DB56-AF20-A8D4-3840-755C31D9C0EB}"/>
              </a:ext>
            </a:extLst>
          </p:cNvPr>
          <p:cNvSpPr>
            <a:spLocks noGrp="1"/>
          </p:cNvSpPr>
          <p:nvPr>
            <p:ph type="sldNum" sz="quarter" idx="12"/>
          </p:nvPr>
        </p:nvSpPr>
        <p:spPr>
          <a:xfrm>
            <a:off x="8732520" y="6356350"/>
            <a:ext cx="3200400" cy="365125"/>
          </a:xfrm>
        </p:spPr>
        <p:txBody>
          <a:bodyPr>
            <a:normAutofit/>
          </a:bodyPr>
          <a:lstStyle/>
          <a:p>
            <a:pPr>
              <a:spcAft>
                <a:spcPts val="600"/>
              </a:spcAft>
            </a:pPr>
            <a:fld id="{AE4E0892-332B-429A-A264-E77A112C599C}" type="slidenum">
              <a:rPr lang="en-US">
                <a:solidFill>
                  <a:srgbClr val="FFFFFF"/>
                </a:solidFill>
              </a:rPr>
              <a:pPr>
                <a:spcAft>
                  <a:spcPts val="600"/>
                </a:spcAft>
              </a:pPr>
              <a:t>43</a:t>
            </a:fld>
            <a:endParaRPr lang="en-US">
              <a:solidFill>
                <a:srgbClr val="FFFFFF"/>
              </a:solidFill>
            </a:endParaRPr>
          </a:p>
        </p:txBody>
      </p:sp>
    </p:spTree>
    <p:extLst>
      <p:ext uri="{BB962C8B-B14F-4D97-AF65-F5344CB8AC3E}">
        <p14:creationId xmlns:p14="http://schemas.microsoft.com/office/powerpoint/2010/main" val="4481922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686B9-50D2-6499-73BD-8376FBB5574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9537EE1-0269-D1DE-B257-69960BE5851C}"/>
              </a:ext>
            </a:extLst>
          </p:cNvPr>
          <p:cNvSpPr>
            <a:spLocks noGrp="1"/>
          </p:cNvSpPr>
          <p:nvPr>
            <p:ph type="title"/>
          </p:nvPr>
        </p:nvSpPr>
        <p:spPr>
          <a:xfrm>
            <a:off x="838200" y="1463191"/>
            <a:ext cx="10515600" cy="1407828"/>
          </a:xfrm>
        </p:spPr>
        <p:txBody>
          <a:bodyPr>
            <a:normAutofit fontScale="90000"/>
          </a:bodyPr>
          <a:lstStyle/>
          <a:p>
            <a:pPr algn="ctr"/>
            <a:r>
              <a:rPr lang="en-US" dirty="0"/>
              <a:t>Delivering the Goods: Packaging, Marking &amp; Shipping</a:t>
            </a:r>
            <a:br>
              <a:rPr lang="en-US" dirty="0"/>
            </a:br>
            <a:endParaRPr lang="en-US" dirty="0"/>
          </a:p>
        </p:txBody>
      </p:sp>
      <p:sp>
        <p:nvSpPr>
          <p:cNvPr id="4" name="Slide Number Placeholder 3">
            <a:extLst>
              <a:ext uri="{FF2B5EF4-FFF2-40B4-BE49-F238E27FC236}">
                <a16:creationId xmlns:a16="http://schemas.microsoft.com/office/drawing/2014/main" id="{52AECA76-C51A-C71C-E5AE-E08D2B9B28EE}"/>
              </a:ext>
            </a:extLst>
          </p:cNvPr>
          <p:cNvSpPr>
            <a:spLocks noGrp="1"/>
          </p:cNvSpPr>
          <p:nvPr>
            <p:ph type="sldNum" sz="quarter" idx="11"/>
          </p:nvPr>
        </p:nvSpPr>
        <p:spPr/>
        <p:txBody>
          <a:bodyPr/>
          <a:lstStyle/>
          <a:p>
            <a:fld id="{AE4E0892-332B-429A-A264-E77A112C599C}" type="slidenum">
              <a:rPr lang="en-US" smtClean="0"/>
              <a:pPr/>
              <a:t>44</a:t>
            </a:fld>
            <a:endParaRPr lang="en-US" dirty="0"/>
          </a:p>
        </p:txBody>
      </p:sp>
    </p:spTree>
    <p:extLst>
      <p:ext uri="{BB962C8B-B14F-4D97-AF65-F5344CB8AC3E}">
        <p14:creationId xmlns:p14="http://schemas.microsoft.com/office/powerpoint/2010/main" val="31630379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66C8D-9741-D62F-1207-2A58FCB1B0CE}"/>
              </a:ext>
            </a:extLst>
          </p:cNvPr>
          <p:cNvSpPr>
            <a:spLocks noGrp="1"/>
          </p:cNvSpPr>
          <p:nvPr>
            <p:ph type="title"/>
          </p:nvPr>
        </p:nvSpPr>
        <p:spPr>
          <a:xfrm>
            <a:off x="838200" y="365126"/>
            <a:ext cx="10515600" cy="814746"/>
          </a:xfrm>
        </p:spPr>
        <p:txBody>
          <a:bodyPr/>
          <a:lstStyle/>
          <a:p>
            <a:r>
              <a:rPr lang="en-US" dirty="0"/>
              <a:t>Packaging &amp; Marking Basics</a:t>
            </a:r>
          </a:p>
        </p:txBody>
      </p:sp>
      <p:sp>
        <p:nvSpPr>
          <p:cNvPr id="3" name="Content Placeholder 2">
            <a:extLst>
              <a:ext uri="{FF2B5EF4-FFF2-40B4-BE49-F238E27FC236}">
                <a16:creationId xmlns:a16="http://schemas.microsoft.com/office/drawing/2014/main" id="{4D47C275-4E12-0679-94CB-F53A86EDF0FD}"/>
              </a:ext>
            </a:extLst>
          </p:cNvPr>
          <p:cNvSpPr>
            <a:spLocks noGrp="1"/>
          </p:cNvSpPr>
          <p:nvPr>
            <p:ph idx="1"/>
          </p:nvPr>
        </p:nvSpPr>
        <p:spPr>
          <a:xfrm>
            <a:off x="838200" y="1179872"/>
            <a:ext cx="10515600" cy="4729315"/>
          </a:xfrm>
        </p:spPr>
        <p:txBody>
          <a:bodyPr>
            <a:normAutofit fontScale="92500" lnSpcReduction="10000"/>
          </a:bodyPr>
          <a:lstStyle/>
          <a:p>
            <a:pPr marL="0" indent="0">
              <a:buNone/>
            </a:pPr>
            <a:r>
              <a:rPr lang="en-US" sz="2000" dirty="0"/>
              <a:t>There are three main standards to keep in mind when learning about packaging. </a:t>
            </a:r>
          </a:p>
          <a:p>
            <a:pPr marL="0" indent="0">
              <a:buNone/>
            </a:pPr>
            <a:r>
              <a:rPr lang="en-US" sz="2000" dirty="0"/>
              <a:t>They are:</a:t>
            </a:r>
          </a:p>
          <a:p>
            <a:pPr marL="0" indent="0">
              <a:buNone/>
            </a:pPr>
            <a:endParaRPr lang="en-US" sz="2000" dirty="0"/>
          </a:p>
          <a:p>
            <a:pPr marL="0" indent="0">
              <a:buNone/>
            </a:pPr>
            <a:r>
              <a:rPr lang="en-US" sz="2000" b="1" dirty="0"/>
              <a:t>MIL-STD-2073-1E</a:t>
            </a:r>
            <a:r>
              <a:rPr lang="en-US" b="1" dirty="0"/>
              <a:t> </a:t>
            </a:r>
            <a:r>
              <a:rPr lang="en-US" dirty="0"/>
              <a:t>(How to package the item – protect contents and prepare for shipping/handling/storage)</a:t>
            </a:r>
          </a:p>
          <a:p>
            <a:pPr marL="0" indent="0">
              <a:buNone/>
            </a:pPr>
            <a:r>
              <a:rPr lang="en-US" dirty="0"/>
              <a:t>This is a military standard that outlines the methods, materials, and procedures for packaging military supplies to ensure they are protected during handling, storage, and shipment.</a:t>
            </a:r>
          </a:p>
          <a:p>
            <a:pPr marL="0" indent="0">
              <a:buNone/>
            </a:pPr>
            <a:endParaRPr lang="en-US" dirty="0"/>
          </a:p>
          <a:p>
            <a:pPr marL="0" indent="0">
              <a:spcBef>
                <a:spcPts val="600"/>
              </a:spcBef>
              <a:buNone/>
            </a:pPr>
            <a:r>
              <a:rPr lang="en-US" sz="2000" b="1" dirty="0"/>
              <a:t>MIL-STD-129R</a:t>
            </a:r>
            <a:r>
              <a:rPr lang="en-US" dirty="0"/>
              <a:t> (How to label the item to stay in compliance)</a:t>
            </a:r>
          </a:p>
          <a:p>
            <a:pPr marL="0" indent="0">
              <a:spcBef>
                <a:spcPts val="600"/>
              </a:spcBef>
              <a:buNone/>
            </a:pPr>
            <a:r>
              <a:rPr lang="en-US" dirty="0"/>
              <a:t>This standard provides the minimum requirements for uniform military </a:t>
            </a:r>
          </a:p>
          <a:p>
            <a:pPr marL="0" indent="0">
              <a:spcBef>
                <a:spcPts val="0"/>
              </a:spcBef>
              <a:buNone/>
            </a:pPr>
            <a:r>
              <a:rPr lang="en-US" dirty="0"/>
              <a:t>marking for shipment and storage.  Additional marking may be required by the contract or the </a:t>
            </a:r>
          </a:p>
          <a:p>
            <a:pPr marL="0" indent="0">
              <a:spcBef>
                <a:spcPts val="0"/>
              </a:spcBef>
              <a:buNone/>
            </a:pPr>
            <a:r>
              <a:rPr lang="en-US" dirty="0"/>
              <a:t>cognizant activity. </a:t>
            </a:r>
          </a:p>
          <a:p>
            <a:pPr marL="0" indent="0">
              <a:buNone/>
            </a:pPr>
            <a:endParaRPr lang="en-US" dirty="0"/>
          </a:p>
          <a:p>
            <a:pPr marL="0" indent="0">
              <a:buNone/>
            </a:pPr>
            <a:r>
              <a:rPr lang="en-US" sz="2000" b="1" dirty="0"/>
              <a:t>ASTM D3951 </a:t>
            </a:r>
            <a:r>
              <a:rPr lang="en-US" dirty="0"/>
              <a:t>(Commercial Pack)</a:t>
            </a:r>
          </a:p>
          <a:p>
            <a:pPr marL="0" indent="0">
              <a:buNone/>
            </a:pPr>
            <a:r>
              <a:rPr lang="en-US" dirty="0"/>
              <a:t>This standard provides basic protective guidelines and isn’t as stringent as MIL-STD requirements – may require only minor packaging adjustments or none at all.</a:t>
            </a:r>
          </a:p>
        </p:txBody>
      </p:sp>
      <p:sp>
        <p:nvSpPr>
          <p:cNvPr id="4" name="Slide Number Placeholder 3">
            <a:extLst>
              <a:ext uri="{FF2B5EF4-FFF2-40B4-BE49-F238E27FC236}">
                <a16:creationId xmlns:a16="http://schemas.microsoft.com/office/drawing/2014/main" id="{6B671CCB-2FE9-3438-8192-31D8DF37A88D}"/>
              </a:ext>
            </a:extLst>
          </p:cNvPr>
          <p:cNvSpPr>
            <a:spLocks noGrp="1"/>
          </p:cNvSpPr>
          <p:nvPr>
            <p:ph type="sldNum" sz="quarter" idx="12"/>
          </p:nvPr>
        </p:nvSpPr>
        <p:spPr/>
        <p:txBody>
          <a:bodyPr/>
          <a:lstStyle/>
          <a:p>
            <a:fld id="{AE4E0892-332B-429A-A264-E77A112C599C}" type="slidenum">
              <a:rPr lang="en-US" smtClean="0"/>
              <a:pPr/>
              <a:t>45</a:t>
            </a:fld>
            <a:endParaRPr lang="en-US" dirty="0"/>
          </a:p>
        </p:txBody>
      </p:sp>
    </p:spTree>
    <p:extLst>
      <p:ext uri="{BB962C8B-B14F-4D97-AF65-F5344CB8AC3E}">
        <p14:creationId xmlns:p14="http://schemas.microsoft.com/office/powerpoint/2010/main" val="13177064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B2F202-DFB9-9DF0-8A7F-995B4EE37C02}"/>
              </a:ext>
            </a:extLst>
          </p:cNvPr>
          <p:cNvSpPr>
            <a:spLocks noGrp="1"/>
          </p:cNvSpPr>
          <p:nvPr>
            <p:ph type="title"/>
          </p:nvPr>
        </p:nvSpPr>
        <p:spPr>
          <a:xfrm>
            <a:off x="6094105" y="802955"/>
            <a:ext cx="4977976" cy="1454051"/>
          </a:xfrm>
        </p:spPr>
        <p:txBody>
          <a:bodyPr>
            <a:normAutofit/>
          </a:bodyPr>
          <a:lstStyle/>
          <a:p>
            <a:r>
              <a:rPr lang="en-US" sz="3600">
                <a:solidFill>
                  <a:schemeClr val="tx2"/>
                </a:solidFill>
              </a:rPr>
              <a:t>MIL-STD-2073-1E</a:t>
            </a:r>
          </a:p>
        </p:txBody>
      </p:sp>
      <p:pic>
        <p:nvPicPr>
          <p:cNvPr id="8" name="Graphic 7" descr="Box">
            <a:extLst>
              <a:ext uri="{FF2B5EF4-FFF2-40B4-BE49-F238E27FC236}">
                <a16:creationId xmlns:a16="http://schemas.microsoft.com/office/drawing/2014/main" id="{98A88148-B678-C3CB-4E7A-55C4F8C4D9B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Content Placeholder 2">
            <a:extLst>
              <a:ext uri="{FF2B5EF4-FFF2-40B4-BE49-F238E27FC236}">
                <a16:creationId xmlns:a16="http://schemas.microsoft.com/office/drawing/2014/main" id="{1E5D9B03-ED6F-6CA5-81AE-DE724FF1B868}"/>
              </a:ext>
            </a:extLst>
          </p:cNvPr>
          <p:cNvSpPr>
            <a:spLocks noGrp="1"/>
          </p:cNvSpPr>
          <p:nvPr>
            <p:ph idx="1"/>
          </p:nvPr>
        </p:nvSpPr>
        <p:spPr>
          <a:xfrm>
            <a:off x="6090574" y="2421682"/>
            <a:ext cx="4977578" cy="3639289"/>
          </a:xfrm>
        </p:spPr>
        <p:txBody>
          <a:bodyPr anchor="ctr">
            <a:normAutofit/>
          </a:bodyPr>
          <a:lstStyle/>
          <a:p>
            <a:r>
              <a:rPr lang="en-US">
                <a:solidFill>
                  <a:schemeClr val="tx2"/>
                </a:solidFill>
              </a:rPr>
              <a:t>Standard Practice for Military Packaging</a:t>
            </a:r>
          </a:p>
          <a:p>
            <a:r>
              <a:rPr lang="en-US">
                <a:solidFill>
                  <a:schemeClr val="tx2"/>
                </a:solidFill>
              </a:rPr>
              <a:t>Decodes preservation, packaging, packing, and special marking requirements</a:t>
            </a:r>
          </a:p>
          <a:p>
            <a:r>
              <a:rPr lang="en-US">
                <a:solidFill>
                  <a:schemeClr val="tx2"/>
                </a:solidFill>
              </a:rPr>
              <a:t>Section B denotes packaging data</a:t>
            </a:r>
          </a:p>
          <a:p>
            <a:r>
              <a:rPr lang="en-US">
                <a:solidFill>
                  <a:schemeClr val="tx2"/>
                </a:solidFill>
              </a:rPr>
              <a:t>Required for long-term storage and/or items with specific protection needs that cannot be met with commercial practices</a:t>
            </a:r>
          </a:p>
          <a:p>
            <a:pPr marL="0" indent="0">
              <a:buNone/>
            </a:pPr>
            <a:endParaRPr lang="en-US">
              <a:solidFill>
                <a:schemeClr val="tx2"/>
              </a:solidFill>
            </a:endParaRPr>
          </a:p>
          <a:p>
            <a:pPr marL="0" indent="0">
              <a:buNone/>
            </a:pPr>
            <a:r>
              <a:rPr lang="en-US">
                <a:solidFill>
                  <a:schemeClr val="tx2"/>
                </a:solidFill>
              </a:rPr>
              <a:t>NOTE: If packaging data is missing, review paragraph 4.2 and notify contracting officer.</a:t>
            </a:r>
          </a:p>
          <a:p>
            <a:pPr marL="0" indent="0">
              <a:buNone/>
            </a:pPr>
            <a:endParaRPr lang="en-US">
              <a:solidFill>
                <a:schemeClr val="tx2"/>
              </a:solidFill>
            </a:endParaRPr>
          </a:p>
        </p:txBody>
      </p:sp>
      <p:grpSp>
        <p:nvGrpSpPr>
          <p:cNvPr id="15" name="Group 14">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6" name="Freeform: Shape 15">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a:extLst>
              <a:ext uri="{FF2B5EF4-FFF2-40B4-BE49-F238E27FC236}">
                <a16:creationId xmlns:a16="http://schemas.microsoft.com/office/drawing/2014/main" id="{5273715A-09AD-B7DB-F14D-F361D6B33C15}"/>
              </a:ext>
            </a:extLst>
          </p:cNvPr>
          <p:cNvSpPr>
            <a:spLocks noGrp="1"/>
          </p:cNvSpPr>
          <p:nvPr>
            <p:ph type="sldNum" sz="quarter" idx="12"/>
          </p:nvPr>
        </p:nvSpPr>
        <p:spPr>
          <a:xfrm>
            <a:off x="8610600" y="6356350"/>
            <a:ext cx="2743200" cy="365125"/>
          </a:xfrm>
        </p:spPr>
        <p:txBody>
          <a:bodyPr>
            <a:normAutofit/>
          </a:bodyPr>
          <a:lstStyle/>
          <a:p>
            <a:pPr>
              <a:spcAft>
                <a:spcPts val="600"/>
              </a:spcAft>
            </a:pPr>
            <a:fld id="{AE4E0892-332B-429A-A264-E77A112C599C}" type="slidenum">
              <a:rPr lang="en-US" smtClean="0"/>
              <a:pPr>
                <a:spcAft>
                  <a:spcPts val="600"/>
                </a:spcAft>
              </a:pPr>
              <a:t>46</a:t>
            </a:fld>
            <a:endParaRPr lang="en-US"/>
          </a:p>
        </p:txBody>
      </p:sp>
    </p:spTree>
    <p:extLst>
      <p:ext uri="{BB962C8B-B14F-4D97-AF65-F5344CB8AC3E}">
        <p14:creationId xmlns:p14="http://schemas.microsoft.com/office/powerpoint/2010/main" val="33350540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E1AC3B-8F37-BEF7-9C7B-AB5C254A1D4B}"/>
              </a:ext>
            </a:extLst>
          </p:cNvPr>
          <p:cNvSpPr>
            <a:spLocks noGrp="1"/>
          </p:cNvSpPr>
          <p:nvPr>
            <p:ph type="title"/>
          </p:nvPr>
        </p:nvSpPr>
        <p:spPr>
          <a:xfrm>
            <a:off x="6094105" y="802955"/>
            <a:ext cx="4977976" cy="1454051"/>
          </a:xfrm>
        </p:spPr>
        <p:txBody>
          <a:bodyPr>
            <a:normAutofit/>
          </a:bodyPr>
          <a:lstStyle/>
          <a:p>
            <a:r>
              <a:rPr lang="en-US" sz="3600">
                <a:solidFill>
                  <a:schemeClr val="tx2"/>
                </a:solidFill>
              </a:rPr>
              <a:t>MIL-STD-129R</a:t>
            </a:r>
          </a:p>
        </p:txBody>
      </p:sp>
      <p:pic>
        <p:nvPicPr>
          <p:cNvPr id="22" name="Graphic 21" descr="Package">
            <a:extLst>
              <a:ext uri="{FF2B5EF4-FFF2-40B4-BE49-F238E27FC236}">
                <a16:creationId xmlns:a16="http://schemas.microsoft.com/office/drawing/2014/main" id="{897BC86D-1FDA-FD8D-0589-4CA585E9CB7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Content Placeholder 2">
            <a:extLst>
              <a:ext uri="{FF2B5EF4-FFF2-40B4-BE49-F238E27FC236}">
                <a16:creationId xmlns:a16="http://schemas.microsoft.com/office/drawing/2014/main" id="{23562765-3B77-396F-CC28-D9117EE790A1}"/>
              </a:ext>
            </a:extLst>
          </p:cNvPr>
          <p:cNvSpPr>
            <a:spLocks noGrp="1"/>
          </p:cNvSpPr>
          <p:nvPr>
            <p:ph idx="1"/>
          </p:nvPr>
        </p:nvSpPr>
        <p:spPr>
          <a:xfrm>
            <a:off x="6090574" y="2421682"/>
            <a:ext cx="4977578" cy="3639289"/>
          </a:xfrm>
        </p:spPr>
        <p:txBody>
          <a:bodyPr anchor="ctr">
            <a:normAutofit/>
          </a:bodyPr>
          <a:lstStyle/>
          <a:p>
            <a:r>
              <a:rPr lang="en-US" sz="1500">
                <a:solidFill>
                  <a:schemeClr val="tx2"/>
                </a:solidFill>
              </a:rPr>
              <a:t>Military Marking for Shipment and Storage</a:t>
            </a:r>
          </a:p>
          <a:p>
            <a:r>
              <a:rPr lang="en-US" sz="1500">
                <a:solidFill>
                  <a:schemeClr val="tx2"/>
                </a:solidFill>
              </a:rPr>
              <a:t>Department of Defense uniformed marking requirements</a:t>
            </a:r>
          </a:p>
          <a:p>
            <a:r>
              <a:rPr lang="en-US" sz="1500">
                <a:solidFill>
                  <a:schemeClr val="tx2"/>
                </a:solidFill>
              </a:rPr>
              <a:t>Mandatory marking requirements for ALL DoD shipments to identify material and trace back to the contractor (labels available in the VSM)</a:t>
            </a:r>
          </a:p>
          <a:p>
            <a:pPr marL="0" indent="0">
              <a:buNone/>
            </a:pPr>
            <a:endParaRPr lang="en-US" sz="1500">
              <a:solidFill>
                <a:schemeClr val="tx2"/>
              </a:solidFill>
            </a:endParaRPr>
          </a:p>
          <a:p>
            <a:pPr marL="0" indent="0">
              <a:buNone/>
            </a:pPr>
            <a:r>
              <a:rPr lang="en-US" sz="1500">
                <a:solidFill>
                  <a:schemeClr val="tx2"/>
                </a:solidFill>
              </a:rPr>
              <a:t>NOTE: Review pictorial marking requirements within ASTM D5445 when special markings required.</a:t>
            </a:r>
          </a:p>
          <a:p>
            <a:endParaRPr lang="en-US" sz="1500" b="1">
              <a:solidFill>
                <a:schemeClr val="tx2"/>
              </a:solidFill>
            </a:endParaRPr>
          </a:p>
          <a:p>
            <a:pPr marL="0" indent="0">
              <a:buNone/>
            </a:pPr>
            <a:r>
              <a:rPr lang="en-US" sz="1500" b="1">
                <a:solidFill>
                  <a:schemeClr val="tx2"/>
                </a:solidFill>
              </a:rPr>
              <a:t>Look out for RFID requirements</a:t>
            </a:r>
          </a:p>
          <a:p>
            <a:endParaRPr lang="en-US" sz="1500">
              <a:solidFill>
                <a:schemeClr val="tx2"/>
              </a:solidFill>
            </a:endParaRPr>
          </a:p>
          <a:p>
            <a:pPr marL="0" indent="0">
              <a:buNone/>
            </a:pPr>
            <a:endParaRPr lang="en-US" sz="1500">
              <a:solidFill>
                <a:schemeClr val="tx2"/>
              </a:solidFill>
            </a:endParaRPr>
          </a:p>
          <a:p>
            <a:endParaRPr lang="en-US" sz="1500">
              <a:solidFill>
                <a:schemeClr val="tx2"/>
              </a:solidFill>
            </a:endParaRPr>
          </a:p>
        </p:txBody>
      </p:sp>
      <p:grpSp>
        <p:nvGrpSpPr>
          <p:cNvPr id="29" name="Group 28">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30" name="Freeform: Shape 29">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a:extLst>
              <a:ext uri="{FF2B5EF4-FFF2-40B4-BE49-F238E27FC236}">
                <a16:creationId xmlns:a16="http://schemas.microsoft.com/office/drawing/2014/main" id="{6EE8919D-C5BE-83C8-56C6-BC6125E85509}"/>
              </a:ext>
            </a:extLst>
          </p:cNvPr>
          <p:cNvSpPr>
            <a:spLocks noGrp="1"/>
          </p:cNvSpPr>
          <p:nvPr>
            <p:ph type="sldNum" sz="quarter" idx="12"/>
          </p:nvPr>
        </p:nvSpPr>
        <p:spPr>
          <a:xfrm>
            <a:off x="8610600" y="6356350"/>
            <a:ext cx="2743200" cy="365125"/>
          </a:xfrm>
        </p:spPr>
        <p:txBody>
          <a:bodyPr>
            <a:normAutofit/>
          </a:bodyPr>
          <a:lstStyle/>
          <a:p>
            <a:pPr>
              <a:spcAft>
                <a:spcPts val="600"/>
              </a:spcAft>
            </a:pPr>
            <a:fld id="{AE4E0892-332B-429A-A264-E77A112C599C}" type="slidenum">
              <a:rPr lang="en-US" smtClean="0"/>
              <a:pPr>
                <a:spcAft>
                  <a:spcPts val="600"/>
                </a:spcAft>
              </a:pPr>
              <a:t>47</a:t>
            </a:fld>
            <a:endParaRPr lang="en-US"/>
          </a:p>
        </p:txBody>
      </p:sp>
    </p:spTree>
    <p:extLst>
      <p:ext uri="{BB962C8B-B14F-4D97-AF65-F5344CB8AC3E}">
        <p14:creationId xmlns:p14="http://schemas.microsoft.com/office/powerpoint/2010/main" val="26918772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BEBFA723-5A7B-472D-ABD7-1526B8D3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A6B27065-399A-4CF7-BF70-CF79B9848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Mil-Std-129 Labels | Barcodes | Military Shippping Label | Mil-Std-129 Guidance">
            <a:extLst>
              <a:ext uri="{FF2B5EF4-FFF2-40B4-BE49-F238E27FC236}">
                <a16:creationId xmlns:a16="http://schemas.microsoft.com/office/drawing/2014/main" id="{38B570F7-80C4-D905-5A8D-CAC6E9574CD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792926" y="1123038"/>
            <a:ext cx="6295002" cy="3997325"/>
          </a:xfrm>
          <a:prstGeom prst="rect">
            <a:avLst/>
          </a:prstGeom>
          <a:solidFill>
            <a:srgbClr val="FFFFFF"/>
          </a:solidFill>
          <a:ln w="9525">
            <a:noFill/>
          </a:ln>
        </p:spPr>
      </p:pic>
      <p:grpSp>
        <p:nvGrpSpPr>
          <p:cNvPr id="47" name="Group 46">
            <a:extLst>
              <a:ext uri="{FF2B5EF4-FFF2-40B4-BE49-F238E27FC236}">
                <a16:creationId xmlns:a16="http://schemas.microsoft.com/office/drawing/2014/main" id="{CF22986C-DDF7-4109-9D6A-006800D6B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6" y="52996"/>
            <a:ext cx="6093363" cy="6805005"/>
            <a:chOff x="6095999" y="52996"/>
            <a:chExt cx="6093363" cy="6805005"/>
          </a:xfrm>
          <a:solidFill>
            <a:schemeClr val="accent5">
              <a:alpha val="10000"/>
            </a:schemeClr>
          </a:solidFill>
        </p:grpSpPr>
        <p:sp>
          <p:nvSpPr>
            <p:cNvPr id="48" name="Freeform: Shape 47">
              <a:extLst>
                <a:ext uri="{FF2B5EF4-FFF2-40B4-BE49-F238E27FC236}">
                  <a16:creationId xmlns:a16="http://schemas.microsoft.com/office/drawing/2014/main" id="{4C025298-F835-4B83-A3A3-6555157E0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17106C81-A3F0-4DA0-9368-6BBCDB964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4B3B35E8-1AF4-4D76-93A5-B0B088408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E323EA59-A16E-C6C9-89BD-60FEBBB3F078}"/>
              </a:ext>
            </a:extLst>
          </p:cNvPr>
          <p:cNvSpPr>
            <a:spLocks noGrp="1"/>
          </p:cNvSpPr>
          <p:nvPr>
            <p:ph type="title"/>
          </p:nvPr>
        </p:nvSpPr>
        <p:spPr>
          <a:xfrm>
            <a:off x="804672" y="3121701"/>
            <a:ext cx="3658053" cy="1786515"/>
          </a:xfrm>
        </p:spPr>
        <p:txBody>
          <a:bodyPr vert="horz" lIns="91440" tIns="45720" rIns="91440" bIns="45720" rtlCol="0" anchor="t">
            <a:normAutofit/>
          </a:bodyPr>
          <a:lstStyle/>
          <a:p>
            <a:r>
              <a:rPr lang="en-US" kern="1200">
                <a:solidFill>
                  <a:schemeClr val="tx2"/>
                </a:solidFill>
                <a:latin typeface="+mj-lt"/>
                <a:ea typeface="+mj-ea"/>
                <a:cs typeface="+mj-cs"/>
              </a:rPr>
              <a:t>MIL-STD-129 Marking Examples</a:t>
            </a:r>
          </a:p>
        </p:txBody>
      </p:sp>
      <p:sp>
        <p:nvSpPr>
          <p:cNvPr id="11" name="Content Placeholder 10">
            <a:extLst>
              <a:ext uri="{FF2B5EF4-FFF2-40B4-BE49-F238E27FC236}">
                <a16:creationId xmlns:a16="http://schemas.microsoft.com/office/drawing/2014/main" id="{14B40F7D-A76A-47EE-B311-9C293A7375C5}"/>
              </a:ext>
            </a:extLst>
          </p:cNvPr>
          <p:cNvSpPr>
            <a:spLocks noGrp="1"/>
          </p:cNvSpPr>
          <p:nvPr>
            <p:ph idx="1"/>
          </p:nvPr>
        </p:nvSpPr>
        <p:spPr>
          <a:xfrm>
            <a:off x="804672" y="2032347"/>
            <a:ext cx="3658053" cy="955111"/>
          </a:xfrm>
        </p:spPr>
        <p:txBody>
          <a:bodyPr vert="horz" lIns="91440" tIns="45720" rIns="91440" bIns="45720" rtlCol="0" anchor="b">
            <a:normAutofit/>
          </a:bodyPr>
          <a:lstStyle/>
          <a:p>
            <a:pPr marL="0" indent="0">
              <a:buNone/>
            </a:pPr>
            <a:r>
              <a:rPr lang="en-US" sz="2000" kern="1200">
                <a:solidFill>
                  <a:schemeClr val="tx2"/>
                </a:solidFill>
                <a:latin typeface="+mn-lt"/>
                <a:ea typeface="+mn-ea"/>
                <a:cs typeface="+mn-cs"/>
              </a:rPr>
              <a:t>*Note that all packages require labelling</a:t>
            </a:r>
          </a:p>
        </p:txBody>
      </p:sp>
      <p:sp>
        <p:nvSpPr>
          <p:cNvPr id="4" name="Slide Number Placeholder 3">
            <a:extLst>
              <a:ext uri="{FF2B5EF4-FFF2-40B4-BE49-F238E27FC236}">
                <a16:creationId xmlns:a16="http://schemas.microsoft.com/office/drawing/2014/main" id="{868A37D6-81C6-8043-8494-4DBAA7C10B1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AE4E0892-332B-429A-A264-E77A112C599C}" type="slidenum">
              <a:rPr lang="en-US" sz="1200">
                <a:solidFill>
                  <a:schemeClr val="tx1">
                    <a:tint val="75000"/>
                  </a:schemeClr>
                </a:solidFill>
                <a:latin typeface="+mn-lt"/>
                <a:ea typeface="+mn-ea"/>
                <a:cs typeface="+mn-cs"/>
              </a:rPr>
              <a:pPr>
                <a:spcAft>
                  <a:spcPts val="600"/>
                </a:spcAft>
              </a:pPr>
              <a:t>48</a:t>
            </a:fld>
            <a:endParaRPr lang="en-US" sz="1200">
              <a:solidFill>
                <a:schemeClr val="tx1">
                  <a:tint val="75000"/>
                </a:schemeClr>
              </a:solidFill>
              <a:latin typeface="+mn-lt"/>
              <a:ea typeface="+mn-ea"/>
              <a:cs typeface="+mn-cs"/>
            </a:endParaRPr>
          </a:p>
        </p:txBody>
      </p:sp>
      <p:pic>
        <p:nvPicPr>
          <p:cNvPr id="7" name="Picture 6">
            <a:extLst>
              <a:ext uri="{FF2B5EF4-FFF2-40B4-BE49-F238E27FC236}">
                <a16:creationId xmlns:a16="http://schemas.microsoft.com/office/drawing/2014/main" id="{3E25EE14-1DA8-D725-9936-4798DA83B5AB}"/>
              </a:ext>
            </a:extLst>
          </p:cNvPr>
          <p:cNvPicPr>
            <a:picLocks noChangeAspect="1"/>
          </p:cNvPicPr>
          <p:nvPr/>
        </p:nvPicPr>
        <p:blipFill>
          <a:blip r:embed="rId3"/>
          <a:stretch>
            <a:fillRect/>
          </a:stretch>
        </p:blipFill>
        <p:spPr>
          <a:xfrm>
            <a:off x="334724" y="5938300"/>
            <a:ext cx="1295512" cy="586791"/>
          </a:xfrm>
          <a:prstGeom prst="rect">
            <a:avLst/>
          </a:prstGeom>
        </p:spPr>
      </p:pic>
    </p:spTree>
    <p:extLst>
      <p:ext uri="{BB962C8B-B14F-4D97-AF65-F5344CB8AC3E}">
        <p14:creationId xmlns:p14="http://schemas.microsoft.com/office/powerpoint/2010/main" val="9431143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D242BB-44B7-CD39-8EE4-9D9577B26C44}"/>
              </a:ext>
            </a:extLst>
          </p:cNvPr>
          <p:cNvSpPr>
            <a:spLocks noGrp="1"/>
          </p:cNvSpPr>
          <p:nvPr>
            <p:ph type="title"/>
          </p:nvPr>
        </p:nvSpPr>
        <p:spPr>
          <a:xfrm>
            <a:off x="6094104" y="802955"/>
            <a:ext cx="5831195" cy="1454051"/>
          </a:xfrm>
        </p:spPr>
        <p:txBody>
          <a:bodyPr>
            <a:normAutofit/>
          </a:bodyPr>
          <a:lstStyle/>
          <a:p>
            <a:r>
              <a:rPr lang="en-US" sz="3300" dirty="0">
                <a:solidFill>
                  <a:schemeClr val="tx2"/>
                </a:solidFill>
              </a:rPr>
              <a:t>ASTM D3951 (Commercial Pack)</a:t>
            </a:r>
            <a:br>
              <a:rPr lang="en-US" sz="3300" dirty="0">
                <a:solidFill>
                  <a:schemeClr val="tx2"/>
                </a:solidFill>
              </a:rPr>
            </a:br>
            <a:endParaRPr lang="en-US" sz="3300" dirty="0">
              <a:solidFill>
                <a:schemeClr val="tx2"/>
              </a:solidFill>
            </a:endParaRPr>
          </a:p>
        </p:txBody>
      </p:sp>
      <p:pic>
        <p:nvPicPr>
          <p:cNvPr id="21" name="Graphic 20" descr="Truck">
            <a:extLst>
              <a:ext uri="{FF2B5EF4-FFF2-40B4-BE49-F238E27FC236}">
                <a16:creationId xmlns:a16="http://schemas.microsoft.com/office/drawing/2014/main" id="{93795806-6E0D-FF35-FC0E-7DB9A8B1C3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Content Placeholder 2">
            <a:extLst>
              <a:ext uri="{FF2B5EF4-FFF2-40B4-BE49-F238E27FC236}">
                <a16:creationId xmlns:a16="http://schemas.microsoft.com/office/drawing/2014/main" id="{0963295A-E14F-7854-698E-4543D7E59F8C}"/>
              </a:ext>
            </a:extLst>
          </p:cNvPr>
          <p:cNvSpPr>
            <a:spLocks noGrp="1"/>
          </p:cNvSpPr>
          <p:nvPr>
            <p:ph idx="1"/>
          </p:nvPr>
        </p:nvSpPr>
        <p:spPr>
          <a:xfrm>
            <a:off x="6090574" y="2421682"/>
            <a:ext cx="4977578" cy="3639289"/>
          </a:xfrm>
        </p:spPr>
        <p:txBody>
          <a:bodyPr anchor="ctr">
            <a:normAutofit/>
          </a:bodyPr>
          <a:lstStyle/>
          <a:p>
            <a:r>
              <a:rPr lang="en-US" sz="1500">
                <a:solidFill>
                  <a:schemeClr val="tx2"/>
                </a:solidFill>
              </a:rPr>
              <a:t>Standard Practice for Commercial Packaging</a:t>
            </a:r>
          </a:p>
          <a:p>
            <a:r>
              <a:rPr lang="en-US" sz="1500">
                <a:solidFill>
                  <a:schemeClr val="tx2"/>
                </a:solidFill>
              </a:rPr>
              <a:t>Establishes minimum requirements for packaging of supplies and equipment</a:t>
            </a:r>
          </a:p>
          <a:p>
            <a:r>
              <a:rPr lang="en-US" sz="1500">
                <a:solidFill>
                  <a:schemeClr val="tx2"/>
                </a:solidFill>
              </a:rPr>
              <a:t>Package design must facilitate multiple handling, shipment by any mode, and storage for minimum of one year in enclosed facility without damage to the product.</a:t>
            </a:r>
          </a:p>
          <a:p>
            <a:r>
              <a:rPr lang="en-US" sz="1500">
                <a:solidFill>
                  <a:schemeClr val="tx2"/>
                </a:solidFill>
              </a:rPr>
              <a:t>Unit package must also be ready for issue and redistribution without any additional packaging and/or marking.</a:t>
            </a:r>
          </a:p>
          <a:p>
            <a:pPr marL="0" indent="0">
              <a:buNone/>
            </a:pPr>
            <a:endParaRPr lang="en-US" sz="1500">
              <a:solidFill>
                <a:schemeClr val="tx2"/>
              </a:solidFill>
            </a:endParaRPr>
          </a:p>
          <a:p>
            <a:pPr marL="0" indent="0">
              <a:buNone/>
            </a:pPr>
            <a:r>
              <a:rPr lang="en-US" sz="1500">
                <a:solidFill>
                  <a:schemeClr val="tx2"/>
                </a:solidFill>
              </a:rPr>
              <a:t>NOTE: Only applicable when an acquisition document references this document solely.</a:t>
            </a:r>
          </a:p>
          <a:p>
            <a:pPr marL="0" indent="0">
              <a:buNone/>
            </a:pPr>
            <a:endParaRPr lang="en-US" sz="1500">
              <a:solidFill>
                <a:schemeClr val="tx2"/>
              </a:solidFill>
            </a:endParaRPr>
          </a:p>
        </p:txBody>
      </p:sp>
      <p:grpSp>
        <p:nvGrpSpPr>
          <p:cNvPr id="28" name="Group 27">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29" name="Freeform: Shape 28">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a:extLst>
              <a:ext uri="{FF2B5EF4-FFF2-40B4-BE49-F238E27FC236}">
                <a16:creationId xmlns:a16="http://schemas.microsoft.com/office/drawing/2014/main" id="{08455F84-66E4-BF2D-BDF6-898A2778DEC2}"/>
              </a:ext>
            </a:extLst>
          </p:cNvPr>
          <p:cNvSpPr>
            <a:spLocks noGrp="1"/>
          </p:cNvSpPr>
          <p:nvPr>
            <p:ph type="sldNum" sz="quarter" idx="12"/>
          </p:nvPr>
        </p:nvSpPr>
        <p:spPr>
          <a:xfrm>
            <a:off x="8610600" y="6356350"/>
            <a:ext cx="2743200" cy="365125"/>
          </a:xfrm>
        </p:spPr>
        <p:txBody>
          <a:bodyPr>
            <a:normAutofit/>
          </a:bodyPr>
          <a:lstStyle/>
          <a:p>
            <a:pPr>
              <a:spcAft>
                <a:spcPts val="600"/>
              </a:spcAft>
            </a:pPr>
            <a:fld id="{AE4E0892-332B-429A-A264-E77A112C599C}" type="slidenum">
              <a:rPr lang="en-US" smtClean="0"/>
              <a:pPr>
                <a:spcAft>
                  <a:spcPts val="600"/>
                </a:spcAft>
              </a:pPr>
              <a:t>49</a:t>
            </a:fld>
            <a:endParaRPr lang="en-US"/>
          </a:p>
        </p:txBody>
      </p:sp>
    </p:spTree>
    <p:extLst>
      <p:ext uri="{BB962C8B-B14F-4D97-AF65-F5344CB8AC3E}">
        <p14:creationId xmlns:p14="http://schemas.microsoft.com/office/powerpoint/2010/main" val="376511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map of the state of washington&#10;&#10;Description automatically generated">
            <a:extLst>
              <a:ext uri="{FF2B5EF4-FFF2-40B4-BE49-F238E27FC236}">
                <a16:creationId xmlns:a16="http://schemas.microsoft.com/office/drawing/2014/main" id="{2D5D5BEB-2A85-9F82-680C-B6918B22E215}"/>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8510" r="9215"/>
          <a:stretch/>
        </p:blipFill>
        <p:spPr>
          <a:xfrm>
            <a:off x="5027723" y="1571410"/>
            <a:ext cx="6764742" cy="4624959"/>
          </a:xfrm>
        </p:spPr>
      </p:pic>
      <p:grpSp>
        <p:nvGrpSpPr>
          <p:cNvPr id="5" name="Group 4">
            <a:extLst>
              <a:ext uri="{FF2B5EF4-FFF2-40B4-BE49-F238E27FC236}">
                <a16:creationId xmlns:a16="http://schemas.microsoft.com/office/drawing/2014/main" id="{A3E63E01-ECB1-E426-9A40-B994C8D00BF5}"/>
              </a:ext>
            </a:extLst>
          </p:cNvPr>
          <p:cNvGrpSpPr/>
          <p:nvPr/>
        </p:nvGrpSpPr>
        <p:grpSpPr>
          <a:xfrm>
            <a:off x="159480" y="229164"/>
            <a:ext cx="11758824" cy="6465926"/>
            <a:chOff x="159480" y="229164"/>
            <a:chExt cx="11758824" cy="6465926"/>
          </a:xfrm>
        </p:grpSpPr>
        <p:sp>
          <p:nvSpPr>
            <p:cNvPr id="8" name="TextBox 7">
              <a:extLst>
                <a:ext uri="{FF2B5EF4-FFF2-40B4-BE49-F238E27FC236}">
                  <a16:creationId xmlns:a16="http://schemas.microsoft.com/office/drawing/2014/main" id="{DD343268-66D2-0AE3-838E-9267EADFC8CC}"/>
                </a:ext>
              </a:extLst>
            </p:cNvPr>
            <p:cNvSpPr txBox="1"/>
            <p:nvPr/>
          </p:nvSpPr>
          <p:spPr>
            <a:xfrm>
              <a:off x="4714152" y="556566"/>
              <a:ext cx="1569389" cy="62324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43E6B"/>
                  </a:solidFill>
                  <a:effectLst/>
                  <a:uLnTx/>
                  <a:uFillTx/>
                  <a:latin typeface="Barlow Condensed" panose="00000506000000000000" pitchFamily="2" charset="0"/>
                  <a:ea typeface="+mn-ea"/>
                  <a:cs typeface="+mn-cs"/>
                </a:rPr>
                <a:t>North Olympic Peninsula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43E6B"/>
                  </a:solidFill>
                  <a:effectLst/>
                  <a:uLnTx/>
                  <a:uFillTx/>
                  <a:latin typeface="Barlow Condensed" panose="00000506000000000000" pitchFamily="2" charset="0"/>
                  <a:ea typeface="+mn-ea"/>
                  <a:cs typeface="+mn-cs"/>
                </a:rPr>
                <a:t>APEX Accelerator: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hlinkClick r:id="rId4"/>
                </a:rPr>
                <a:t>clallam.org/apex</a:t>
              </a:r>
              <a:r>
                <a:rPr kumimoji="0" lang="en-US" sz="105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 </a:t>
              </a:r>
              <a:endParaRPr kumimoji="0" lang="en-US" sz="1050" b="1" i="0" u="none" strike="noStrike" kern="1200" cap="none" spc="0" normalizeH="0" baseline="0" noProof="0" dirty="0">
                <a:ln>
                  <a:noFill/>
                </a:ln>
                <a:solidFill>
                  <a:srgbClr val="FFFFFF"/>
                </a:solidFill>
                <a:effectLst/>
                <a:uLnTx/>
                <a:uFillTx/>
                <a:latin typeface="Barlow Condensed" panose="00000506000000000000" pitchFamily="2" charset="0"/>
                <a:ea typeface="+mn-ea"/>
                <a:cs typeface="+mn-cs"/>
              </a:endParaRPr>
            </a:p>
          </p:txBody>
        </p:sp>
        <p:sp>
          <p:nvSpPr>
            <p:cNvPr id="10" name="TextBox 9">
              <a:extLst>
                <a:ext uri="{FF2B5EF4-FFF2-40B4-BE49-F238E27FC236}">
                  <a16:creationId xmlns:a16="http://schemas.microsoft.com/office/drawing/2014/main" id="{0DDD6A77-E08E-DA3E-6F2A-990154195178}"/>
                </a:ext>
              </a:extLst>
            </p:cNvPr>
            <p:cNvSpPr txBox="1"/>
            <p:nvPr/>
          </p:nvSpPr>
          <p:spPr>
            <a:xfrm>
              <a:off x="8633250" y="5477192"/>
              <a:ext cx="3183991" cy="64633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7697C1"/>
                  </a:solidFill>
                  <a:effectLst/>
                  <a:uLnTx/>
                  <a:uFillTx/>
                  <a:latin typeface="Barlow Condensed" panose="00000506000000000000" pitchFamily="2" charset="0"/>
                  <a:ea typeface="+mn-ea"/>
                  <a:cs typeface="+mn-cs"/>
                </a:rPr>
                <a:t>See full staff listing at </a:t>
              </a:r>
              <a:r>
                <a:rPr kumimoji="0" lang="en-US" sz="1800" b="0" i="1" u="none" strike="noStrike" kern="1200" cap="none" spc="0" normalizeH="0" baseline="0" noProof="0" dirty="0">
                  <a:ln>
                    <a:noFill/>
                  </a:ln>
                  <a:solidFill>
                    <a:srgbClr val="4E72AD"/>
                  </a:solidFill>
                  <a:effectLst/>
                  <a:uLnTx/>
                  <a:uFillTx/>
                  <a:latin typeface="Barlow Condensed" panose="00000506000000000000" pitchFamily="2" charset="0"/>
                  <a:ea typeface="+mn-ea"/>
                  <a:cs typeface="+mn-cs"/>
                  <a:hlinkClick r:id="rId5"/>
                </a:rPr>
                <a:t>washingtonapex.org/about-apex/staff</a:t>
              </a:r>
              <a:endParaRPr kumimoji="0" lang="en-US" sz="1800" b="0" i="1" u="none" strike="noStrike" kern="1200" cap="none" spc="0" normalizeH="0" baseline="0" noProof="0" dirty="0">
                <a:ln>
                  <a:noFill/>
                </a:ln>
                <a:solidFill>
                  <a:srgbClr val="4E72AD"/>
                </a:solidFill>
                <a:effectLst/>
                <a:uLnTx/>
                <a:uFillTx/>
                <a:latin typeface="Barlow Condensed" panose="00000506000000000000" pitchFamily="2" charset="0"/>
                <a:ea typeface="+mn-ea"/>
                <a:cs typeface="+mn-cs"/>
                <a:hlinkClick r:id="rId6"/>
              </a:endParaRPr>
            </a:p>
          </p:txBody>
        </p:sp>
        <p:sp>
          <p:nvSpPr>
            <p:cNvPr id="12" name="TextBox 11">
              <a:extLst>
                <a:ext uri="{FF2B5EF4-FFF2-40B4-BE49-F238E27FC236}">
                  <a16:creationId xmlns:a16="http://schemas.microsoft.com/office/drawing/2014/main" id="{8D34D215-BD9D-1568-E480-A1B7C769AFF4}"/>
                </a:ext>
              </a:extLst>
            </p:cNvPr>
            <p:cNvSpPr txBox="1"/>
            <p:nvPr/>
          </p:nvSpPr>
          <p:spPr>
            <a:xfrm>
              <a:off x="4838217" y="6093470"/>
              <a:ext cx="6979023"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F604A"/>
                  </a:solidFill>
                  <a:effectLst/>
                  <a:uLnTx/>
                  <a:uFillTx/>
                  <a:latin typeface="Barlow" panose="00000500000000000000" pitchFamily="2" charset="0"/>
                  <a:ea typeface="+mn-ea"/>
                  <a:cs typeface="+mn-cs"/>
                </a:rPr>
                <a:t>360.860.6945  </a:t>
              </a:r>
              <a:r>
                <a:rPr kumimoji="0" lang="en-US" sz="1800" b="0" i="0" u="sng" strike="noStrike" kern="1200" cap="none" spc="0" normalizeH="0" baseline="0" noProof="0" dirty="0">
                  <a:ln>
                    <a:noFill/>
                  </a:ln>
                  <a:solidFill>
                    <a:srgbClr val="205D9F"/>
                  </a:solidFill>
                  <a:effectLst/>
                  <a:uLnTx/>
                  <a:uFillTx/>
                  <a:latin typeface="Barlow" panose="00000500000000000000" pitchFamily="2" charset="0"/>
                  <a:ea typeface="+mn-ea"/>
                  <a:cs typeface="+mn-cs"/>
                  <a:hlinkClick r:id="rId7"/>
                </a:rPr>
                <a:t>info@washingtonapex.org</a:t>
              </a:r>
              <a:r>
                <a:rPr kumimoji="0" lang="en-US" sz="1800" b="0" i="0" u="none" strike="noStrike" kern="1200" cap="none" spc="0" normalizeH="0" baseline="0" noProof="0" dirty="0">
                  <a:ln>
                    <a:noFill/>
                  </a:ln>
                  <a:solidFill>
                    <a:srgbClr val="205D9F"/>
                  </a:solidFill>
                  <a:effectLst/>
                  <a:uLnTx/>
                  <a:uFillTx/>
                  <a:latin typeface="Barlow" panose="00000500000000000000" pitchFamily="2" charset="0"/>
                  <a:ea typeface="+mn-ea"/>
                  <a:cs typeface="+mn-cs"/>
                </a:rPr>
                <a:t>   </a:t>
              </a:r>
              <a:r>
                <a:rPr kumimoji="0" lang="en-US" sz="1800" b="0" i="0" u="sng" strike="noStrike" kern="1200" cap="none" spc="0" normalizeH="0" baseline="0" noProof="0" dirty="0">
                  <a:ln>
                    <a:noFill/>
                  </a:ln>
                  <a:solidFill>
                    <a:srgbClr val="205D9F"/>
                  </a:solidFill>
                  <a:effectLst/>
                  <a:uLnTx/>
                  <a:uFillTx/>
                  <a:latin typeface="Barlow" panose="00000500000000000000" pitchFamily="2" charset="0"/>
                  <a:ea typeface="+mn-ea"/>
                  <a:cs typeface="+mn-cs"/>
                  <a:hlinkClick r:id="rId8"/>
                </a:rPr>
                <a:t>washingtonapex.org</a:t>
              </a:r>
              <a:endParaRPr kumimoji="0" lang="en-US" sz="1800" b="0" i="0" u="none" strike="noStrike" kern="1200" cap="none" spc="0" normalizeH="0" baseline="0" noProof="0" dirty="0">
                <a:ln>
                  <a:noFill/>
                </a:ln>
                <a:solidFill>
                  <a:prstClr val="black"/>
                </a:solidFill>
                <a:effectLst/>
                <a:uLnTx/>
                <a:uFillTx/>
                <a:latin typeface="Barlow"/>
                <a:ea typeface="+mn-ea"/>
                <a:cs typeface="+mn-cs"/>
              </a:endParaRPr>
            </a:p>
          </p:txBody>
        </p:sp>
        <p:sp>
          <p:nvSpPr>
            <p:cNvPr id="14" name="TextBox 13">
              <a:extLst>
                <a:ext uri="{FF2B5EF4-FFF2-40B4-BE49-F238E27FC236}">
                  <a16:creationId xmlns:a16="http://schemas.microsoft.com/office/drawing/2014/main" id="{E8C1FC84-3050-7BD0-96AD-020E5353F203}"/>
                </a:ext>
              </a:extLst>
            </p:cNvPr>
            <p:cNvSpPr txBox="1"/>
            <p:nvPr/>
          </p:nvSpPr>
          <p:spPr>
            <a:xfrm>
              <a:off x="1075482" y="6027525"/>
              <a:ext cx="336316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A79E"/>
                  </a:solidFill>
                  <a:effectLst/>
                  <a:uLnTx/>
                  <a:uFillTx/>
                  <a:latin typeface="Barlow Condensed" panose="00000506000000000000" pitchFamily="2" charset="0"/>
                  <a:ea typeface="+mn-ea"/>
                  <a:cs typeface="+mn-cs"/>
                </a:rPr>
                <a:t>8 Tri-City Regional Chamber of Commerce</a:t>
              </a:r>
              <a:endParaRPr kumimoji="0" lang="en-US" sz="1600" b="0" i="0" u="none" strike="noStrike" kern="1200" cap="none" spc="0" normalizeH="0" baseline="0" noProof="0" dirty="0">
                <a:ln>
                  <a:noFill/>
                </a:ln>
                <a:solidFill>
                  <a:srgbClr val="00A79E"/>
                </a:solidFill>
                <a:effectLst/>
                <a:uLnTx/>
                <a:uFillTx/>
                <a:latin typeface="Barlow Condensed" panose="00000506000000000000"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Maria Alleman</a:t>
              </a:r>
            </a:p>
          </p:txBody>
        </p:sp>
        <p:sp>
          <p:nvSpPr>
            <p:cNvPr id="17" name="TextBox 16">
              <a:extLst>
                <a:ext uri="{FF2B5EF4-FFF2-40B4-BE49-F238E27FC236}">
                  <a16:creationId xmlns:a16="http://schemas.microsoft.com/office/drawing/2014/main" id="{4CE43DA2-09C6-BD41-C995-71425F6D84DB}"/>
                </a:ext>
              </a:extLst>
            </p:cNvPr>
            <p:cNvSpPr txBox="1"/>
            <p:nvPr/>
          </p:nvSpPr>
          <p:spPr>
            <a:xfrm>
              <a:off x="1075481" y="396450"/>
              <a:ext cx="347258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F604A"/>
                  </a:solidFill>
                  <a:effectLst/>
                  <a:uLnTx/>
                  <a:uFillTx/>
                  <a:latin typeface="Barlow Condensed" panose="00000506000000000000" pitchFamily="2" charset="0"/>
                  <a:ea typeface="+mn-ea"/>
                  <a:cs typeface="+mn-cs"/>
                </a:rPr>
                <a:t>1 Kitsap Economic Development Alliance</a:t>
              </a:r>
              <a:endParaRPr kumimoji="0" lang="en-US" sz="1600" b="0" i="0" u="none" strike="noStrike" kern="1200" cap="none" spc="0" normalizeH="0" baseline="0" noProof="0" dirty="0">
                <a:ln>
                  <a:noFill/>
                </a:ln>
                <a:solidFill>
                  <a:srgbClr val="1F604A"/>
                </a:solidFill>
                <a:effectLst/>
                <a:uLnTx/>
                <a:uFillTx/>
                <a:latin typeface="Barlow Condensed" panose="00000506000000000000"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Mary Jo Juarez, Terry Homburg, James Davis</a:t>
              </a:r>
            </a:p>
          </p:txBody>
        </p:sp>
        <p:sp>
          <p:nvSpPr>
            <p:cNvPr id="19" name="TextBox 18">
              <a:extLst>
                <a:ext uri="{FF2B5EF4-FFF2-40B4-BE49-F238E27FC236}">
                  <a16:creationId xmlns:a16="http://schemas.microsoft.com/office/drawing/2014/main" id="{66E5EE6B-C2D5-BA71-EBB9-8FA599504C8F}"/>
                </a:ext>
              </a:extLst>
            </p:cNvPr>
            <p:cNvSpPr txBox="1"/>
            <p:nvPr/>
          </p:nvSpPr>
          <p:spPr>
            <a:xfrm>
              <a:off x="1075481" y="1200889"/>
              <a:ext cx="347258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685B4"/>
                  </a:solidFill>
                  <a:effectLst/>
                  <a:uLnTx/>
                  <a:uFillTx/>
                  <a:latin typeface="Barlow Condensed" panose="00000506000000000000" pitchFamily="2" charset="0"/>
                  <a:ea typeface="+mn-ea"/>
                  <a:cs typeface="+mn-cs"/>
                </a:rPr>
                <a:t>2 Thurston Economic Development Council</a:t>
              </a:r>
              <a:endParaRPr kumimoji="0" lang="en-US" sz="1600" b="0" i="0" u="none" strike="noStrike" kern="1200" cap="none" spc="0" normalizeH="0" baseline="0" noProof="0" dirty="0">
                <a:ln>
                  <a:noFill/>
                </a:ln>
                <a:solidFill>
                  <a:srgbClr val="5685B4"/>
                </a:solidFill>
                <a:effectLst/>
                <a:uLnTx/>
                <a:uFillTx/>
                <a:latin typeface="Barlow Condensed" panose="00000506000000000000"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Grady Smith</a:t>
              </a:r>
            </a:p>
          </p:txBody>
        </p:sp>
        <p:sp>
          <p:nvSpPr>
            <p:cNvPr id="21" name="TextBox 20">
              <a:extLst>
                <a:ext uri="{FF2B5EF4-FFF2-40B4-BE49-F238E27FC236}">
                  <a16:creationId xmlns:a16="http://schemas.microsoft.com/office/drawing/2014/main" id="{AB4842BF-5FF7-95E8-E135-984787A7B482}"/>
                </a:ext>
              </a:extLst>
            </p:cNvPr>
            <p:cNvSpPr txBox="1"/>
            <p:nvPr/>
          </p:nvSpPr>
          <p:spPr>
            <a:xfrm>
              <a:off x="1075481" y="2005328"/>
              <a:ext cx="3762736"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93C9C6"/>
                  </a:solidFill>
                  <a:effectLst/>
                  <a:uLnTx/>
                  <a:uFillTx/>
                  <a:latin typeface="Barlow Condensed" panose="00000506000000000000" pitchFamily="2" charset="0"/>
                  <a:ea typeface="+mn-ea"/>
                  <a:cs typeface="+mn-cs"/>
                </a:rPr>
                <a:t>3 Columbia River Economic Development Council</a:t>
              </a:r>
              <a:endParaRPr kumimoji="0" lang="en-US" sz="1600" b="0" i="0" u="none" strike="noStrike" kern="1200" cap="none" spc="0" normalizeH="0" baseline="0" noProof="0" dirty="0">
                <a:ln>
                  <a:noFill/>
                </a:ln>
                <a:solidFill>
                  <a:srgbClr val="93C9C6"/>
                </a:solidFill>
                <a:effectLst/>
                <a:uLnTx/>
                <a:uFillTx/>
                <a:latin typeface="Barlow Condensed" panose="00000506000000000000"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Julia Krivoruk</a:t>
              </a:r>
            </a:p>
          </p:txBody>
        </p:sp>
        <p:sp>
          <p:nvSpPr>
            <p:cNvPr id="23" name="TextBox 22">
              <a:extLst>
                <a:ext uri="{FF2B5EF4-FFF2-40B4-BE49-F238E27FC236}">
                  <a16:creationId xmlns:a16="http://schemas.microsoft.com/office/drawing/2014/main" id="{A4846D04-F255-ACFC-19F4-B1E94CF045DD}"/>
                </a:ext>
              </a:extLst>
            </p:cNvPr>
            <p:cNvSpPr txBox="1"/>
            <p:nvPr/>
          </p:nvSpPr>
          <p:spPr>
            <a:xfrm>
              <a:off x="1075482" y="2809767"/>
              <a:ext cx="325247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2824C"/>
                  </a:solidFill>
                  <a:effectLst/>
                  <a:uLnTx/>
                  <a:uFillTx/>
                  <a:latin typeface="Barlow Condensed" panose="00000506000000000000" pitchFamily="2" charset="0"/>
                  <a:ea typeface="+mn-ea"/>
                  <a:cs typeface="+mn-cs"/>
                </a:rPr>
                <a:t>4 Economic Alliance Snohomish County</a:t>
              </a:r>
              <a:endParaRPr kumimoji="0" lang="en-US" sz="1600" b="0" i="0" u="none" strike="noStrike" kern="1200" cap="none" spc="0" normalizeH="0" baseline="0" noProof="0" dirty="0">
                <a:ln>
                  <a:noFill/>
                </a:ln>
                <a:solidFill>
                  <a:srgbClr val="F2824C"/>
                </a:solidFill>
                <a:effectLst/>
                <a:uLnTx/>
                <a:uFillTx/>
                <a:latin typeface="Barlow Condensed" panose="00000506000000000000"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Cara Buckingham, Mark Johnson </a:t>
              </a:r>
            </a:p>
          </p:txBody>
        </p:sp>
        <p:sp>
          <p:nvSpPr>
            <p:cNvPr id="25" name="TextBox 24">
              <a:extLst>
                <a:ext uri="{FF2B5EF4-FFF2-40B4-BE49-F238E27FC236}">
                  <a16:creationId xmlns:a16="http://schemas.microsoft.com/office/drawing/2014/main" id="{8171FE1F-7204-4D4D-CF79-D620AA902548}"/>
                </a:ext>
              </a:extLst>
            </p:cNvPr>
            <p:cNvSpPr txBox="1"/>
            <p:nvPr/>
          </p:nvSpPr>
          <p:spPr>
            <a:xfrm>
              <a:off x="1075481" y="3614206"/>
              <a:ext cx="284227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AAD7C"/>
                  </a:solidFill>
                  <a:effectLst/>
                  <a:uLnTx/>
                  <a:uFillTx/>
                  <a:latin typeface="Barlow Condensed" panose="00000506000000000000" pitchFamily="2" charset="0"/>
                  <a:ea typeface="+mn-ea"/>
                  <a:cs typeface="+mn-cs"/>
                </a:rPr>
                <a:t>5 Green River College</a:t>
              </a:r>
              <a:endParaRPr kumimoji="0" lang="en-US" sz="1600" b="0" i="0" u="none" strike="noStrike" kern="1200" cap="none" spc="0" normalizeH="0" baseline="0" noProof="0" dirty="0">
                <a:ln>
                  <a:noFill/>
                </a:ln>
                <a:solidFill>
                  <a:srgbClr val="FAAD7C"/>
                </a:solidFill>
                <a:effectLst/>
                <a:uLnTx/>
                <a:uFillTx/>
                <a:latin typeface="Barlow Condensed" panose="00000506000000000000"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Darrell Sundell, Melinda Martirosian</a:t>
              </a:r>
            </a:p>
          </p:txBody>
        </p:sp>
        <p:sp>
          <p:nvSpPr>
            <p:cNvPr id="27" name="TextBox 26">
              <a:extLst>
                <a:ext uri="{FF2B5EF4-FFF2-40B4-BE49-F238E27FC236}">
                  <a16:creationId xmlns:a16="http://schemas.microsoft.com/office/drawing/2014/main" id="{4C582B5D-A023-AFD5-788E-957AA81582B4}"/>
                </a:ext>
              </a:extLst>
            </p:cNvPr>
            <p:cNvSpPr txBox="1"/>
            <p:nvPr/>
          </p:nvSpPr>
          <p:spPr>
            <a:xfrm>
              <a:off x="1075481" y="4418645"/>
              <a:ext cx="3862786"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6B897A"/>
                  </a:solidFill>
                  <a:effectLst/>
                  <a:uLnTx/>
                  <a:uFillTx/>
                  <a:latin typeface="Barlow Condensed" panose="00000506000000000000" pitchFamily="2" charset="0"/>
                  <a:ea typeface="+mn-ea"/>
                  <a:cs typeface="+mn-cs"/>
                </a:rPr>
                <a:t>6 Washington APEX Accelerator in Pierce County</a:t>
              </a:r>
              <a:endParaRPr kumimoji="0" lang="en-US" sz="1600" b="0" i="0" u="none" strike="noStrike" kern="1200" cap="none" spc="0" normalizeH="0" baseline="0" noProof="0" dirty="0">
                <a:ln>
                  <a:noFill/>
                </a:ln>
                <a:solidFill>
                  <a:srgbClr val="6B897A"/>
                </a:solidFill>
                <a:effectLst/>
                <a:uLnTx/>
                <a:uFillTx/>
                <a:latin typeface="Barlow Condensed" panose="00000506000000000000"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Trena Payton, Maryam Lynch-Tate</a:t>
              </a:r>
            </a:p>
          </p:txBody>
        </p:sp>
        <p:sp>
          <p:nvSpPr>
            <p:cNvPr id="29" name="TextBox 28">
              <a:extLst>
                <a:ext uri="{FF2B5EF4-FFF2-40B4-BE49-F238E27FC236}">
                  <a16:creationId xmlns:a16="http://schemas.microsoft.com/office/drawing/2014/main" id="{7C3AFE97-87F1-135F-8F56-50FC5B725927}"/>
                </a:ext>
              </a:extLst>
            </p:cNvPr>
            <p:cNvSpPr txBox="1"/>
            <p:nvPr/>
          </p:nvSpPr>
          <p:spPr>
            <a:xfrm>
              <a:off x="1075481" y="5223084"/>
              <a:ext cx="2752215"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43E6B"/>
                  </a:solidFill>
                  <a:effectLst/>
                  <a:uLnTx/>
                  <a:uFillTx/>
                  <a:latin typeface="Barlow Condensed" panose="00000506000000000000" pitchFamily="2" charset="0"/>
                  <a:ea typeface="+mn-ea"/>
                  <a:cs typeface="+mn-cs"/>
                </a:rPr>
                <a:t>7 Greater Spokane Incorporated</a:t>
              </a:r>
              <a:endParaRPr kumimoji="0" lang="en-US" sz="1600" b="0" i="0" u="none" strike="noStrike" kern="1200" cap="none" spc="0" normalizeH="0" baseline="0" noProof="0" dirty="0">
                <a:ln>
                  <a:noFill/>
                </a:ln>
                <a:solidFill>
                  <a:srgbClr val="143E6B"/>
                </a:solidFill>
                <a:effectLst/>
                <a:uLnTx/>
                <a:uFillTx/>
                <a:latin typeface="Barlow Condensed" panose="00000506000000000000"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Aleesha Roedel</a:t>
              </a:r>
            </a:p>
          </p:txBody>
        </p:sp>
        <p:sp>
          <p:nvSpPr>
            <p:cNvPr id="33" name="TextBox 32">
              <a:extLst>
                <a:ext uri="{FF2B5EF4-FFF2-40B4-BE49-F238E27FC236}">
                  <a16:creationId xmlns:a16="http://schemas.microsoft.com/office/drawing/2014/main" id="{FD71FDB1-C565-45E8-756B-5A7784EE9682}"/>
                </a:ext>
              </a:extLst>
            </p:cNvPr>
            <p:cNvSpPr txBox="1"/>
            <p:nvPr/>
          </p:nvSpPr>
          <p:spPr>
            <a:xfrm>
              <a:off x="4687489" y="229164"/>
              <a:ext cx="4919505"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5685B4"/>
                  </a:solidFill>
                  <a:effectLst/>
                  <a:uLnTx/>
                  <a:uFillTx/>
                  <a:latin typeface="Barlow Condensed" panose="00000506000000000000" pitchFamily="2" charset="0"/>
                  <a:ea typeface="+mn-ea"/>
                  <a:cs typeface="+mn-cs"/>
                </a:rPr>
                <a:t>Other APEX Accelerators Serving Washington State</a:t>
              </a:r>
              <a:endParaRPr kumimoji="0" lang="en-US" sz="1400" b="0" i="0" u="none" strike="noStrike" kern="1200" cap="none" spc="0" normalizeH="0" baseline="0" noProof="0" dirty="0">
                <a:ln>
                  <a:noFill/>
                </a:ln>
                <a:solidFill>
                  <a:srgbClr val="5685B4"/>
                </a:solidFill>
                <a:effectLst/>
                <a:uLnTx/>
                <a:uFillTx/>
                <a:latin typeface="Barlow Condensed" panose="00000506000000000000" pitchFamily="2" charset="0"/>
                <a:ea typeface="+mn-ea"/>
                <a:cs typeface="+mn-cs"/>
              </a:endParaRPr>
            </a:p>
          </p:txBody>
        </p:sp>
        <p:sp>
          <p:nvSpPr>
            <p:cNvPr id="35" name="TextBox 34">
              <a:extLst>
                <a:ext uri="{FF2B5EF4-FFF2-40B4-BE49-F238E27FC236}">
                  <a16:creationId xmlns:a16="http://schemas.microsoft.com/office/drawing/2014/main" id="{3247D8D6-A8E9-A27B-9820-D7333FB14BB9}"/>
                </a:ext>
              </a:extLst>
            </p:cNvPr>
            <p:cNvSpPr txBox="1"/>
            <p:nvPr/>
          </p:nvSpPr>
          <p:spPr>
            <a:xfrm>
              <a:off x="4712368" y="1314824"/>
              <a:ext cx="2974307" cy="4385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A79E"/>
                  </a:solidFill>
                  <a:effectLst/>
                  <a:uLnTx/>
                  <a:uFillTx/>
                  <a:latin typeface="Barlow Condensed" panose="00000506000000000000" pitchFamily="2" charset="0"/>
                  <a:ea typeface="+mn-ea"/>
                  <a:cs typeface="+mn-cs"/>
                </a:rPr>
                <a:t>Innovation &amp; SBIR Program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4E72AD"/>
                  </a:solidFill>
                  <a:effectLst/>
                  <a:uLnTx/>
                  <a:uFillTx/>
                  <a:latin typeface="Barlow Condensed" panose="00000506000000000000" pitchFamily="2" charset="0"/>
                  <a:ea typeface="+mn-ea"/>
                  <a:cs typeface="+mn-cs"/>
                  <a:hlinkClick r:id="rId9"/>
                </a:rPr>
                <a:t>washingtonapex.org/</a:t>
              </a:r>
              <a:r>
                <a:rPr kumimoji="0" lang="en-US" sz="1050" b="0" i="0" u="none" strike="noStrike" kern="1200" cap="none" spc="0" normalizeH="0" baseline="0" noProof="0" dirty="0" err="1">
                  <a:ln>
                    <a:noFill/>
                  </a:ln>
                  <a:solidFill>
                    <a:srgbClr val="4E72AD"/>
                  </a:solidFill>
                  <a:effectLst/>
                  <a:uLnTx/>
                  <a:uFillTx/>
                  <a:latin typeface="Barlow Condensed" panose="00000506000000000000" pitchFamily="2" charset="0"/>
                  <a:ea typeface="+mn-ea"/>
                  <a:cs typeface="+mn-cs"/>
                  <a:hlinkClick r:id="rId9"/>
                </a:rPr>
                <a:t>sbir</a:t>
              </a:r>
              <a:r>
                <a:rPr kumimoji="0" lang="en-US" sz="1050" b="0" i="0" u="none" strike="noStrike" kern="1200" cap="none" spc="0" normalizeH="0" baseline="0" noProof="0" dirty="0">
                  <a:ln>
                    <a:noFill/>
                  </a:ln>
                  <a:solidFill>
                    <a:srgbClr val="4E72AD"/>
                  </a:solidFill>
                  <a:effectLst/>
                  <a:uLnTx/>
                  <a:uFillTx/>
                  <a:latin typeface="Barlow Condensed" panose="00000506000000000000" pitchFamily="2" charset="0"/>
                  <a:ea typeface="+mn-ea"/>
                  <a:cs typeface="+mn-cs"/>
                </a:rPr>
                <a:t> </a:t>
              </a:r>
            </a:p>
          </p:txBody>
        </p:sp>
        <p:sp>
          <p:nvSpPr>
            <p:cNvPr id="37" name="TextBox 36">
              <a:extLst>
                <a:ext uri="{FF2B5EF4-FFF2-40B4-BE49-F238E27FC236}">
                  <a16:creationId xmlns:a16="http://schemas.microsoft.com/office/drawing/2014/main" id="{ABBB53D4-2BBD-D735-89AC-BDF99DFBBF45}"/>
                </a:ext>
              </a:extLst>
            </p:cNvPr>
            <p:cNvSpPr txBox="1"/>
            <p:nvPr/>
          </p:nvSpPr>
          <p:spPr>
            <a:xfrm>
              <a:off x="8161021" y="556566"/>
              <a:ext cx="1188720" cy="62324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43E6B"/>
                  </a:solidFill>
                  <a:effectLst/>
                  <a:uLnTx/>
                  <a:uFillTx/>
                  <a:latin typeface="Barlow Condensed" panose="00000506000000000000" pitchFamily="2" charset="0"/>
                  <a:ea typeface="+mn-ea"/>
                  <a:cs typeface="+mn-cs"/>
                </a:rPr>
                <a:t>NW Native Apex Accelerator:</a:t>
              </a:r>
              <a:endParaRPr kumimoji="0" lang="en-US" sz="1200" b="0" i="0" u="none" strike="noStrike" kern="1200" cap="none" spc="0" normalizeH="0" baseline="0" noProof="0" dirty="0">
                <a:ln>
                  <a:noFill/>
                </a:ln>
                <a:solidFill>
                  <a:srgbClr val="143E6B"/>
                </a:solidFill>
                <a:effectLst/>
                <a:uLnTx/>
                <a:uFillTx/>
                <a:latin typeface="Barlow Condensed" panose="00000506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hlinkClick r:id="rId10"/>
                </a:rPr>
                <a:t>nnapex.org</a:t>
              </a:r>
              <a:r>
                <a:rPr kumimoji="0" lang="en-US" sz="105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 </a:t>
              </a:r>
              <a:endParaRPr kumimoji="0" lang="en-US" sz="1050" b="0" i="0" u="none" strike="noStrike" kern="1200" cap="none" spc="0" normalizeH="0" baseline="0" noProof="0" dirty="0">
                <a:ln>
                  <a:noFill/>
                </a:ln>
                <a:solidFill>
                  <a:srgbClr val="4E72AD"/>
                </a:solidFill>
                <a:effectLst/>
                <a:uLnTx/>
                <a:uFillTx/>
                <a:latin typeface="Barlow Condensed" panose="00000506000000000000" pitchFamily="2" charset="0"/>
                <a:ea typeface="+mn-ea"/>
                <a:cs typeface="+mn-cs"/>
              </a:endParaRPr>
            </a:p>
          </p:txBody>
        </p:sp>
        <p:sp>
          <p:nvSpPr>
            <p:cNvPr id="39" name="TextBox 38">
              <a:extLst>
                <a:ext uri="{FF2B5EF4-FFF2-40B4-BE49-F238E27FC236}">
                  <a16:creationId xmlns:a16="http://schemas.microsoft.com/office/drawing/2014/main" id="{5CDFC6F8-4F05-E05B-D57E-6F782EC6762A}"/>
                </a:ext>
              </a:extLst>
            </p:cNvPr>
            <p:cNvSpPr txBox="1"/>
            <p:nvPr/>
          </p:nvSpPr>
          <p:spPr>
            <a:xfrm>
              <a:off x="6236214" y="545025"/>
              <a:ext cx="197213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43E6B"/>
                  </a:solidFill>
                  <a:effectLst/>
                  <a:uLnTx/>
                  <a:uFillTx/>
                  <a:latin typeface="Barlow Condensed" panose="00000506000000000000" pitchFamily="2" charset="0"/>
                  <a:ea typeface="+mn-ea"/>
                  <a:cs typeface="+mn-cs"/>
                </a:rPr>
                <a:t>American Indian Chamber Education Fund APEX Accelerator: </a:t>
              </a:r>
              <a:r>
                <a:rPr kumimoji="0" lang="en-US" sz="1050" b="0" i="0" u="none" strike="noStrike" kern="1200" cap="none" spc="0" normalizeH="0" baseline="0" noProof="0" dirty="0">
                  <a:ln>
                    <a:noFill/>
                  </a:ln>
                  <a:solidFill>
                    <a:srgbClr val="4797B4"/>
                  </a:solidFill>
                  <a:effectLst/>
                  <a:highlight>
                    <a:srgbClr val="FFFFFF"/>
                  </a:highlight>
                  <a:uLnTx/>
                  <a:uFillTx/>
                  <a:latin typeface="Barlow Condensed" panose="00000506000000000000" pitchFamily="2" charset="0"/>
                  <a:ea typeface="+mn-ea"/>
                  <a:cs typeface="+mn-cs"/>
                  <a:hlinkClick r:id="rId11"/>
                </a:rPr>
                <a:t>aicef-apex.org</a:t>
              </a:r>
              <a:endParaRPr kumimoji="0" lang="en-US" sz="105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endParaRPr>
            </a:p>
          </p:txBody>
        </p:sp>
        <p:pic>
          <p:nvPicPr>
            <p:cNvPr id="45" name="Picture 44" descr="A logo for a company&#10;&#10;Description automatically generated">
              <a:extLst>
                <a:ext uri="{FF2B5EF4-FFF2-40B4-BE49-F238E27FC236}">
                  <a16:creationId xmlns:a16="http://schemas.microsoft.com/office/drawing/2014/main" id="{56143514-C334-4672-6C86-CBBB19CA164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8627" y="4203921"/>
              <a:ext cx="914400" cy="766119"/>
            </a:xfrm>
            <a:prstGeom prst="rect">
              <a:avLst/>
            </a:prstGeom>
          </p:spPr>
        </p:pic>
        <p:pic>
          <p:nvPicPr>
            <p:cNvPr id="46" name="Picture 45" descr="A logo for a college&#10;&#10;Description automatically generated">
              <a:extLst>
                <a:ext uri="{FF2B5EF4-FFF2-40B4-BE49-F238E27FC236}">
                  <a16:creationId xmlns:a16="http://schemas.microsoft.com/office/drawing/2014/main" id="{7E55D64C-C5D1-3AFC-0A4F-796DF95E345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78627" y="3612500"/>
              <a:ext cx="914400" cy="455186"/>
            </a:xfrm>
            <a:prstGeom prst="rect">
              <a:avLst/>
            </a:prstGeom>
          </p:spPr>
        </p:pic>
        <p:pic>
          <p:nvPicPr>
            <p:cNvPr id="47" name="Picture 46" descr="A logo for a company&#10;&#10;Description automatically generated">
              <a:extLst>
                <a:ext uri="{FF2B5EF4-FFF2-40B4-BE49-F238E27FC236}">
                  <a16:creationId xmlns:a16="http://schemas.microsoft.com/office/drawing/2014/main" id="{541A4FC5-DC2A-3B88-C74B-167A7CDA9883}"/>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178627" y="5151210"/>
              <a:ext cx="914400" cy="474417"/>
            </a:xfrm>
            <a:prstGeom prst="rect">
              <a:avLst/>
            </a:prstGeom>
          </p:spPr>
        </p:pic>
        <p:pic>
          <p:nvPicPr>
            <p:cNvPr id="48" name="Picture 47" descr="A logo for a company&#10;&#10;Description automatically generated">
              <a:extLst>
                <a:ext uri="{FF2B5EF4-FFF2-40B4-BE49-F238E27FC236}">
                  <a16:creationId xmlns:a16="http://schemas.microsoft.com/office/drawing/2014/main" id="{F8360477-E699-15A9-5BCE-707BF5EA317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8627" y="1028803"/>
              <a:ext cx="914400" cy="766119"/>
            </a:xfrm>
            <a:prstGeom prst="rect">
              <a:avLst/>
            </a:prstGeom>
          </p:spPr>
        </p:pic>
        <p:pic>
          <p:nvPicPr>
            <p:cNvPr id="50" name="Picture 49" descr="A logo of a company&#10;&#10;Description automatically generated">
              <a:extLst>
                <a:ext uri="{FF2B5EF4-FFF2-40B4-BE49-F238E27FC236}">
                  <a16:creationId xmlns:a16="http://schemas.microsoft.com/office/drawing/2014/main" id="{17FB138F-6500-C081-96A7-250B69F0A8A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01590" y="1802898"/>
              <a:ext cx="868475" cy="880159"/>
            </a:xfrm>
            <a:prstGeom prst="rect">
              <a:avLst/>
            </a:prstGeom>
          </p:spPr>
        </p:pic>
        <p:pic>
          <p:nvPicPr>
            <p:cNvPr id="52" name="Picture 51" descr="A logo for a company&#10;&#10;Description automatically generated">
              <a:extLst>
                <a:ext uri="{FF2B5EF4-FFF2-40B4-BE49-F238E27FC236}">
                  <a16:creationId xmlns:a16="http://schemas.microsoft.com/office/drawing/2014/main" id="{D5947144-9FC7-CA3A-FCC3-54B40AB8831E}"/>
                </a:ext>
              </a:extLst>
            </p:cNvPr>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178627" y="2580315"/>
              <a:ext cx="914400" cy="914400"/>
            </a:xfrm>
            <a:prstGeom prst="rect">
              <a:avLst/>
            </a:prstGeom>
          </p:spPr>
        </p:pic>
        <p:pic>
          <p:nvPicPr>
            <p:cNvPr id="54" name="Picture 53" descr="A blue rectangular sign with white text&#10;&#10;Description automatically generated">
              <a:extLst>
                <a:ext uri="{FF2B5EF4-FFF2-40B4-BE49-F238E27FC236}">
                  <a16:creationId xmlns:a16="http://schemas.microsoft.com/office/drawing/2014/main" id="{ABEA7742-BAF2-4D6A-EE51-13CC6629FAF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9480" y="5691342"/>
              <a:ext cx="952694" cy="952694"/>
            </a:xfrm>
            <a:prstGeom prst="rect">
              <a:avLst/>
            </a:prstGeom>
          </p:spPr>
        </p:pic>
        <p:pic>
          <p:nvPicPr>
            <p:cNvPr id="56" name="Picture 55" descr="A close-up of a logo&#10;&#10;Description automatically generated">
              <a:extLst>
                <a:ext uri="{FF2B5EF4-FFF2-40B4-BE49-F238E27FC236}">
                  <a16:creationId xmlns:a16="http://schemas.microsoft.com/office/drawing/2014/main" id="{D01497BB-3668-2210-69C2-836720B0D4D7}"/>
                </a:ext>
              </a:extLst>
            </p:cNvPr>
            <p:cNvPicPr>
              <a:picLocks noChangeAspect="1"/>
            </p:cNvPicPr>
            <p:nvPr/>
          </p:nvPicPr>
          <p:blipFill>
            <a:blip r:embed="rId18" cstate="hqprint">
              <a:extLst>
                <a:ext uri="{28A0092B-C50C-407E-A947-70E740481C1C}">
                  <a14:useLocalDpi xmlns:a14="http://schemas.microsoft.com/office/drawing/2010/main" val="0"/>
                </a:ext>
              </a:extLst>
            </a:blip>
            <a:stretch>
              <a:fillRect/>
            </a:stretch>
          </p:blipFill>
          <p:spPr>
            <a:xfrm>
              <a:off x="323259" y="302355"/>
              <a:ext cx="625137" cy="684863"/>
            </a:xfrm>
            <a:prstGeom prst="rect">
              <a:avLst/>
            </a:prstGeom>
          </p:spPr>
        </p:pic>
        <p:pic>
          <p:nvPicPr>
            <p:cNvPr id="7" name="Picture 6" descr="A blue and black logo&#10;&#10;Description automatically generated">
              <a:extLst>
                <a:ext uri="{FF2B5EF4-FFF2-40B4-BE49-F238E27FC236}">
                  <a16:creationId xmlns:a16="http://schemas.microsoft.com/office/drawing/2014/main" id="{32B23C6A-50CA-846C-D843-3C72083D2FD8}"/>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9696450" y="275072"/>
              <a:ext cx="2221854" cy="1334886"/>
            </a:xfrm>
            <a:prstGeom prst="rect">
              <a:avLst/>
            </a:prstGeom>
          </p:spPr>
        </p:pic>
        <p:sp>
          <p:nvSpPr>
            <p:cNvPr id="3" name="TextBox 2">
              <a:extLst>
                <a:ext uri="{FF2B5EF4-FFF2-40B4-BE49-F238E27FC236}">
                  <a16:creationId xmlns:a16="http://schemas.microsoft.com/office/drawing/2014/main" id="{DBB69C97-81B7-363F-9404-F4A6124292D8}"/>
                </a:ext>
              </a:extLst>
            </p:cNvPr>
            <p:cNvSpPr txBox="1"/>
            <p:nvPr/>
          </p:nvSpPr>
          <p:spPr>
            <a:xfrm>
              <a:off x="927018" y="6433480"/>
              <a:ext cx="10865446" cy="26161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Barlow"/>
                  <a:ea typeface="+mn-ea"/>
                  <a:cs typeface="+mn-cs"/>
                </a:rPr>
                <a:t>“This APEX Accelerator is funded in part through a cooperative agreement with the Department of Defense.”</a:t>
              </a:r>
            </a:p>
          </p:txBody>
        </p:sp>
      </p:grpSp>
    </p:spTree>
    <p:extLst>
      <p:ext uri="{BB962C8B-B14F-4D97-AF65-F5344CB8AC3E}">
        <p14:creationId xmlns:p14="http://schemas.microsoft.com/office/powerpoint/2010/main" val="20031015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43AAF-2A1C-0BCE-FB48-61B0EAEBB66A}"/>
              </a:ext>
            </a:extLst>
          </p:cNvPr>
          <p:cNvSpPr>
            <a:spLocks noGrp="1"/>
          </p:cNvSpPr>
          <p:nvPr>
            <p:ph type="title"/>
          </p:nvPr>
        </p:nvSpPr>
        <p:spPr/>
        <p:txBody>
          <a:bodyPr/>
          <a:lstStyle/>
          <a:p>
            <a:r>
              <a:rPr lang="en-US" dirty="0"/>
              <a:t>Packaging Resources</a:t>
            </a:r>
          </a:p>
        </p:txBody>
      </p:sp>
      <p:sp>
        <p:nvSpPr>
          <p:cNvPr id="3" name="Content Placeholder 2">
            <a:extLst>
              <a:ext uri="{FF2B5EF4-FFF2-40B4-BE49-F238E27FC236}">
                <a16:creationId xmlns:a16="http://schemas.microsoft.com/office/drawing/2014/main" id="{343BF21E-3649-2230-A5D7-4079155F043D}"/>
              </a:ext>
            </a:extLst>
          </p:cNvPr>
          <p:cNvSpPr>
            <a:spLocks noGrp="1"/>
          </p:cNvSpPr>
          <p:nvPr>
            <p:ph idx="1"/>
          </p:nvPr>
        </p:nvSpPr>
        <p:spPr>
          <a:xfrm>
            <a:off x="838200" y="1356527"/>
            <a:ext cx="10515600" cy="4360985"/>
          </a:xfrm>
        </p:spPr>
        <p:txBody>
          <a:bodyPr>
            <a:normAutofit fontScale="85000" lnSpcReduction="20000"/>
          </a:bodyPr>
          <a:lstStyle/>
          <a:p>
            <a:pPr marL="0" indent="0">
              <a:buNone/>
            </a:pPr>
            <a:r>
              <a:rPr lang="en-US" sz="2600" dirty="0"/>
              <a:t>Packaging is a common roadblock for vendors wanting to participate in DIBBS.</a:t>
            </a:r>
          </a:p>
          <a:p>
            <a:pPr marL="0" indent="0">
              <a:buNone/>
            </a:pPr>
            <a:endParaRPr lang="en-US" sz="2200" dirty="0"/>
          </a:p>
          <a:p>
            <a:pPr marL="0" indent="0">
              <a:buNone/>
            </a:pPr>
            <a:r>
              <a:rPr lang="en-US" sz="2200" dirty="0"/>
              <a:t>Be sure that you understand packaging </a:t>
            </a:r>
            <a:r>
              <a:rPr lang="en-US" sz="2200" b="1" i="1" dirty="0"/>
              <a:t>before</a:t>
            </a:r>
            <a:r>
              <a:rPr lang="en-US" sz="2200" dirty="0"/>
              <a:t> bidding on a solicitation. Issues that arise from a lack of understanding:</a:t>
            </a:r>
          </a:p>
          <a:p>
            <a:r>
              <a:rPr lang="en-US" sz="2200" dirty="0"/>
              <a:t>Shipping the wrong number of items/losing money</a:t>
            </a:r>
          </a:p>
          <a:p>
            <a:r>
              <a:rPr lang="en-US" sz="2200" dirty="0"/>
              <a:t>Not pricing in packaging correctly/losing money</a:t>
            </a:r>
          </a:p>
          <a:p>
            <a:r>
              <a:rPr lang="en-US" sz="2200" dirty="0"/>
              <a:t>Poor relationship with the DLA/lower odds of winning awards/losing money</a:t>
            </a:r>
          </a:p>
          <a:p>
            <a:endParaRPr lang="en-US" sz="2200" dirty="0"/>
          </a:p>
          <a:p>
            <a:pPr marL="0" indent="0">
              <a:buNone/>
            </a:pPr>
            <a:r>
              <a:rPr lang="en-US" sz="2200" dirty="0"/>
              <a:t>Resources:</a:t>
            </a:r>
          </a:p>
          <a:p>
            <a:pPr marL="0" indent="0">
              <a:buNone/>
            </a:pPr>
            <a:r>
              <a:rPr lang="en-US" sz="2200" dirty="0">
                <a:hlinkClick r:id="rId2"/>
              </a:rPr>
              <a:t>ASSIST-</a:t>
            </a:r>
            <a:r>
              <a:rPr lang="en-US" sz="2200" dirty="0" err="1">
                <a:hlinkClick r:id="rId2"/>
              </a:rPr>
              <a:t>QuickSearch</a:t>
            </a:r>
            <a:r>
              <a:rPr lang="en-US" sz="2200" dirty="0">
                <a:hlinkClick r:id="rId2"/>
              </a:rPr>
              <a:t> Basic Search</a:t>
            </a:r>
            <a:r>
              <a:rPr lang="en-US" sz="2200" dirty="0"/>
              <a:t> – a DLA searchable database</a:t>
            </a:r>
          </a:p>
          <a:p>
            <a:pPr marL="0" indent="0">
              <a:buNone/>
            </a:pPr>
            <a:r>
              <a:rPr lang="en-US" sz="2200" dirty="0">
                <a:hlinkClick r:id="rId3"/>
              </a:rPr>
              <a:t>Packaging Code Lookup</a:t>
            </a:r>
            <a:r>
              <a:rPr lang="en-US" sz="2200" dirty="0"/>
              <a:t> – a packaging database that interprets codes (not an endorsement of their services)</a:t>
            </a:r>
          </a:p>
          <a:p>
            <a:pPr marL="0" indent="0">
              <a:buNone/>
            </a:pPr>
            <a:r>
              <a:rPr lang="en-US" sz="2200" dirty="0">
                <a:hlinkClick r:id="rId4"/>
              </a:rPr>
              <a:t>Mil-Std-129R Labeling with IUID and RFID | Mil-Pac Technology</a:t>
            </a:r>
            <a:r>
              <a:rPr lang="en-US" sz="2200" dirty="0"/>
              <a:t> – an overview of Mil-Std-129R from a private company (not an endorsement of their services)</a:t>
            </a:r>
          </a:p>
          <a:p>
            <a:pPr marL="0" indent="0">
              <a:buNone/>
            </a:pPr>
            <a:endParaRPr lang="en-US" sz="1800" dirty="0"/>
          </a:p>
          <a:p>
            <a:endParaRPr lang="en-US" dirty="0"/>
          </a:p>
        </p:txBody>
      </p:sp>
      <p:sp>
        <p:nvSpPr>
          <p:cNvPr id="4" name="Slide Number Placeholder 3">
            <a:extLst>
              <a:ext uri="{FF2B5EF4-FFF2-40B4-BE49-F238E27FC236}">
                <a16:creationId xmlns:a16="http://schemas.microsoft.com/office/drawing/2014/main" id="{AC565AB6-8BC2-0A99-5D2A-CDF6B7C33812}"/>
              </a:ext>
            </a:extLst>
          </p:cNvPr>
          <p:cNvSpPr>
            <a:spLocks noGrp="1"/>
          </p:cNvSpPr>
          <p:nvPr>
            <p:ph type="sldNum" sz="quarter" idx="12"/>
          </p:nvPr>
        </p:nvSpPr>
        <p:spPr/>
        <p:txBody>
          <a:bodyPr/>
          <a:lstStyle/>
          <a:p>
            <a:fld id="{AE4E0892-332B-429A-A264-E77A112C599C}" type="slidenum">
              <a:rPr lang="en-US" smtClean="0"/>
              <a:pPr/>
              <a:t>50</a:t>
            </a:fld>
            <a:endParaRPr lang="en-US" dirty="0"/>
          </a:p>
        </p:txBody>
      </p:sp>
    </p:spTree>
    <p:extLst>
      <p:ext uri="{BB962C8B-B14F-4D97-AF65-F5344CB8AC3E}">
        <p14:creationId xmlns:p14="http://schemas.microsoft.com/office/powerpoint/2010/main" val="38676561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08484-A1BC-25EE-44BE-EBAB9E44F001}"/>
              </a:ext>
            </a:extLst>
          </p:cNvPr>
          <p:cNvSpPr>
            <a:spLocks noGrp="1"/>
          </p:cNvSpPr>
          <p:nvPr>
            <p:ph type="title"/>
          </p:nvPr>
        </p:nvSpPr>
        <p:spPr/>
        <p:txBody>
          <a:bodyPr/>
          <a:lstStyle/>
          <a:p>
            <a:r>
              <a:rPr lang="en-US" dirty="0"/>
              <a:t>Shipping - VSM Module</a:t>
            </a:r>
          </a:p>
        </p:txBody>
      </p:sp>
      <p:sp>
        <p:nvSpPr>
          <p:cNvPr id="3" name="Content Placeholder 2">
            <a:extLst>
              <a:ext uri="{FF2B5EF4-FFF2-40B4-BE49-F238E27FC236}">
                <a16:creationId xmlns:a16="http://schemas.microsoft.com/office/drawing/2014/main" id="{9E9F1D88-8244-2EB0-E67A-1733AB1830E5}"/>
              </a:ext>
            </a:extLst>
          </p:cNvPr>
          <p:cNvSpPr>
            <a:spLocks noGrp="1"/>
          </p:cNvSpPr>
          <p:nvPr>
            <p:ph idx="1"/>
          </p:nvPr>
        </p:nvSpPr>
        <p:spPr>
          <a:xfrm>
            <a:off x="838200" y="1465006"/>
            <a:ext cx="10515600" cy="4711957"/>
          </a:xfrm>
        </p:spPr>
        <p:txBody>
          <a:bodyPr>
            <a:normAutofit lnSpcReduction="10000"/>
          </a:bodyPr>
          <a:lstStyle/>
          <a:p>
            <a:pPr marL="0" indent="0">
              <a:buNone/>
            </a:pPr>
            <a:r>
              <a:rPr lang="en-US" sz="2200" dirty="0"/>
              <a:t>The DLA’s Vendor Shipping Module (VSM) is a DLA enterprise wide, web-based system that supports cargo movement from DLA suppliers to DLA customers and DLA warehouses.</a:t>
            </a:r>
          </a:p>
          <a:p>
            <a:pPr marL="0" indent="0">
              <a:buNone/>
            </a:pPr>
            <a:endParaRPr lang="en-US" sz="2200" dirty="0"/>
          </a:p>
          <a:p>
            <a:pPr marL="0" indent="0">
              <a:buNone/>
            </a:pPr>
            <a:r>
              <a:rPr lang="en-US" sz="2200" dirty="0"/>
              <a:t>Link to VSM: </a:t>
            </a:r>
            <a:r>
              <a:rPr lang="en-US" sz="2400" dirty="0">
                <a:hlinkClick r:id="rId2"/>
              </a:rPr>
              <a:t>VSM - Vendor Shipment Module &gt; Defense Logistics Agency &gt; Details</a:t>
            </a:r>
            <a:endParaRPr lang="en-US" sz="2400" dirty="0"/>
          </a:p>
          <a:p>
            <a:pPr marL="0" indent="0">
              <a:buNone/>
            </a:pPr>
            <a:endParaRPr lang="en-US" sz="2200" dirty="0"/>
          </a:p>
          <a:p>
            <a:pPr marL="0" indent="0">
              <a:buNone/>
            </a:pPr>
            <a:r>
              <a:rPr lang="en-US" sz="2200" dirty="0"/>
              <a:t>Some functions of the VSM:</a:t>
            </a:r>
          </a:p>
          <a:p>
            <a:r>
              <a:rPr lang="en-US" sz="2200" dirty="0"/>
              <a:t>DLA suppliers access VSM to notify DLA that an FOB Origin order is ready for pickup</a:t>
            </a:r>
          </a:p>
          <a:p>
            <a:r>
              <a:rPr lang="en-US" sz="2200" dirty="0"/>
              <a:t>DLA suppliers access VSM to print Military shipping labels which contain correct addressing. </a:t>
            </a:r>
          </a:p>
          <a:p>
            <a:pPr lvl="1"/>
            <a:r>
              <a:rPr lang="en-US" sz="2200" dirty="0"/>
              <a:t>In addition, package or box labels, BOLs, and packing lists will print dependent on whether the order is FOB Origin or FOB Destination</a:t>
            </a:r>
          </a:p>
          <a:p>
            <a:pPr marL="457200" lvl="1" indent="0">
              <a:buNone/>
            </a:pPr>
            <a:endParaRPr lang="en-US" sz="2200" dirty="0"/>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99B3BAB9-9A0A-D88A-6383-FC25AA4B839F}"/>
              </a:ext>
            </a:extLst>
          </p:cNvPr>
          <p:cNvSpPr>
            <a:spLocks noGrp="1"/>
          </p:cNvSpPr>
          <p:nvPr>
            <p:ph type="sldNum" sz="quarter" idx="12"/>
          </p:nvPr>
        </p:nvSpPr>
        <p:spPr/>
        <p:txBody>
          <a:bodyPr/>
          <a:lstStyle/>
          <a:p>
            <a:fld id="{AE4E0892-332B-429A-A264-E77A112C599C}" type="slidenum">
              <a:rPr lang="en-US" smtClean="0"/>
              <a:pPr/>
              <a:t>51</a:t>
            </a:fld>
            <a:endParaRPr lang="en-US" dirty="0"/>
          </a:p>
        </p:txBody>
      </p:sp>
    </p:spTree>
    <p:extLst>
      <p:ext uri="{BB962C8B-B14F-4D97-AF65-F5344CB8AC3E}">
        <p14:creationId xmlns:p14="http://schemas.microsoft.com/office/powerpoint/2010/main" val="31109421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89EA4-B5E8-1064-AA52-04A60EA7BD42}"/>
              </a:ext>
            </a:extLst>
          </p:cNvPr>
          <p:cNvSpPr>
            <a:spLocks noGrp="1"/>
          </p:cNvSpPr>
          <p:nvPr>
            <p:ph type="title"/>
          </p:nvPr>
        </p:nvSpPr>
        <p:spPr>
          <a:xfrm>
            <a:off x="838200" y="365126"/>
            <a:ext cx="10515600" cy="667262"/>
          </a:xfrm>
        </p:spPr>
        <p:txBody>
          <a:bodyPr/>
          <a:lstStyle/>
          <a:p>
            <a:r>
              <a:rPr lang="en-US" dirty="0"/>
              <a:t>FOB Origin vs FOB Destination</a:t>
            </a:r>
          </a:p>
        </p:txBody>
      </p:sp>
      <p:sp>
        <p:nvSpPr>
          <p:cNvPr id="3" name="Content Placeholder 2">
            <a:extLst>
              <a:ext uri="{FF2B5EF4-FFF2-40B4-BE49-F238E27FC236}">
                <a16:creationId xmlns:a16="http://schemas.microsoft.com/office/drawing/2014/main" id="{FEC63797-08E1-E988-B4C1-594074147D07}"/>
              </a:ext>
            </a:extLst>
          </p:cNvPr>
          <p:cNvSpPr>
            <a:spLocks noGrp="1"/>
          </p:cNvSpPr>
          <p:nvPr>
            <p:ph idx="1"/>
          </p:nvPr>
        </p:nvSpPr>
        <p:spPr>
          <a:xfrm>
            <a:off x="838200" y="1032388"/>
            <a:ext cx="10515600" cy="5144575"/>
          </a:xfrm>
        </p:spPr>
        <p:txBody>
          <a:bodyPr/>
          <a:lstStyle/>
          <a:p>
            <a:pPr marL="0" indent="0">
              <a:buNone/>
            </a:pPr>
            <a:r>
              <a:rPr lang="en-US" sz="2000" dirty="0"/>
              <a:t>FOB, or Free on Board, is a shipping term that defines the point in the supply chain when a buyer or seller becomes liable for the goods transported. Purchase orders between buyers and sellers set FOB terms and help determine ownership, risk, and transportation costs.</a:t>
            </a:r>
          </a:p>
          <a:p>
            <a:pPr marL="0" indent="0">
              <a:buNone/>
            </a:pPr>
            <a:endParaRPr lang="en-US" sz="2000" dirty="0"/>
          </a:p>
          <a:p>
            <a:pPr marL="0" indent="0">
              <a:buNone/>
            </a:pPr>
            <a:r>
              <a:rPr lang="en-US" sz="2000" b="1" dirty="0"/>
              <a:t>FOB Origin</a:t>
            </a:r>
            <a:r>
              <a:rPr lang="en-US" sz="2000" dirty="0"/>
              <a:t>= DLA manages and pays for transportation</a:t>
            </a:r>
          </a:p>
          <a:p>
            <a:pPr marL="0" indent="0">
              <a:buNone/>
            </a:pPr>
            <a:endParaRPr lang="en-US" sz="2000" dirty="0"/>
          </a:p>
          <a:p>
            <a:pPr marL="0" indent="0">
              <a:buNone/>
            </a:pPr>
            <a:r>
              <a:rPr lang="en-US" sz="2000" b="1" dirty="0"/>
              <a:t>FOB Destination</a:t>
            </a:r>
            <a:r>
              <a:rPr lang="en-US" sz="2000" dirty="0"/>
              <a:t>= Supplier manages and pays for transportation (price into bid)</a:t>
            </a:r>
          </a:p>
          <a:p>
            <a:pPr marL="0" indent="0">
              <a:buNone/>
            </a:pPr>
            <a:endParaRPr lang="en-US" sz="2000" dirty="0"/>
          </a:p>
          <a:p>
            <a:pPr marL="0" indent="0">
              <a:buNone/>
            </a:pPr>
            <a:r>
              <a:rPr lang="en-US" sz="2000" dirty="0"/>
              <a:t>Notes:</a:t>
            </a:r>
          </a:p>
          <a:p>
            <a:pPr lvl="1"/>
            <a:r>
              <a:rPr lang="en-US" sz="2000" dirty="0"/>
              <a:t>Whether a solicitation is FOB origin or FOB destination will be noted in </a:t>
            </a:r>
            <a:r>
              <a:rPr lang="en-US" sz="2000" b="1" dirty="0"/>
              <a:t>Block 8 </a:t>
            </a:r>
            <a:r>
              <a:rPr lang="en-US" sz="2000" dirty="0"/>
              <a:t>of the solicitation</a:t>
            </a:r>
          </a:p>
          <a:p>
            <a:pPr lvl="1"/>
            <a:r>
              <a:rPr lang="en-US" sz="2000" dirty="0"/>
              <a:t>Use of VSM is a requirement</a:t>
            </a:r>
          </a:p>
          <a:p>
            <a:pPr lvl="1"/>
            <a:r>
              <a:rPr lang="en-US" sz="2000" dirty="0"/>
              <a:t>Supplier enters shipment details, weight, pieces, and dimensions into VSM for </a:t>
            </a:r>
            <a:r>
              <a:rPr lang="en-US" dirty="0"/>
              <a:t>both options</a:t>
            </a:r>
          </a:p>
        </p:txBody>
      </p:sp>
      <p:sp>
        <p:nvSpPr>
          <p:cNvPr id="4" name="Slide Number Placeholder 3">
            <a:extLst>
              <a:ext uri="{FF2B5EF4-FFF2-40B4-BE49-F238E27FC236}">
                <a16:creationId xmlns:a16="http://schemas.microsoft.com/office/drawing/2014/main" id="{97BD443B-2BE2-6679-8FEA-0655CDF5319D}"/>
              </a:ext>
            </a:extLst>
          </p:cNvPr>
          <p:cNvSpPr>
            <a:spLocks noGrp="1"/>
          </p:cNvSpPr>
          <p:nvPr>
            <p:ph type="sldNum" sz="quarter" idx="12"/>
          </p:nvPr>
        </p:nvSpPr>
        <p:spPr/>
        <p:txBody>
          <a:bodyPr/>
          <a:lstStyle/>
          <a:p>
            <a:fld id="{AE4E0892-332B-429A-A264-E77A112C599C}" type="slidenum">
              <a:rPr lang="en-US" smtClean="0"/>
              <a:pPr/>
              <a:t>52</a:t>
            </a:fld>
            <a:endParaRPr lang="en-US" dirty="0"/>
          </a:p>
        </p:txBody>
      </p:sp>
    </p:spTree>
    <p:extLst>
      <p:ext uri="{BB962C8B-B14F-4D97-AF65-F5344CB8AC3E}">
        <p14:creationId xmlns:p14="http://schemas.microsoft.com/office/powerpoint/2010/main" val="11076828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BB008-ABEC-0B23-0233-A158636EB1B0}"/>
              </a:ext>
            </a:extLst>
          </p:cNvPr>
          <p:cNvSpPr>
            <a:spLocks noGrp="1"/>
          </p:cNvSpPr>
          <p:nvPr>
            <p:ph type="title"/>
          </p:nvPr>
        </p:nvSpPr>
        <p:spPr>
          <a:xfrm>
            <a:off x="275174" y="165527"/>
            <a:ext cx="6279505" cy="594995"/>
          </a:xfrm>
        </p:spPr>
        <p:txBody>
          <a:bodyPr>
            <a:normAutofit fontScale="90000"/>
          </a:bodyPr>
          <a:lstStyle/>
          <a:p>
            <a:pPr algn="ctr"/>
            <a:r>
              <a:rPr lang="en-US" dirty="0"/>
              <a:t>Logistics</a:t>
            </a:r>
          </a:p>
        </p:txBody>
      </p:sp>
      <p:sp>
        <p:nvSpPr>
          <p:cNvPr id="3" name="Content Placeholder 2">
            <a:extLst>
              <a:ext uri="{FF2B5EF4-FFF2-40B4-BE49-F238E27FC236}">
                <a16:creationId xmlns:a16="http://schemas.microsoft.com/office/drawing/2014/main" id="{B8E160A4-F263-6315-114B-CBEB9D5684B9}"/>
              </a:ext>
            </a:extLst>
          </p:cNvPr>
          <p:cNvSpPr>
            <a:spLocks noGrp="1"/>
          </p:cNvSpPr>
          <p:nvPr>
            <p:ph idx="1"/>
          </p:nvPr>
        </p:nvSpPr>
        <p:spPr>
          <a:xfrm>
            <a:off x="292608" y="1874212"/>
            <a:ext cx="4956308" cy="3904552"/>
          </a:xfrm>
        </p:spPr>
        <p:txBody>
          <a:bodyPr>
            <a:normAutofit fontScale="92500" lnSpcReduction="10000"/>
          </a:bodyPr>
          <a:lstStyle/>
          <a:p>
            <a:pPr marL="342900" indent="-342900">
              <a:buFont typeface="+mj-lt"/>
              <a:buAutoNum type="arabicPeriod"/>
            </a:pPr>
            <a:r>
              <a:rPr lang="en-US" b="1" dirty="0">
                <a:solidFill>
                  <a:srgbClr val="00B0F0"/>
                </a:solidFill>
              </a:rPr>
              <a:t>Manufacturer as origin</a:t>
            </a:r>
            <a:r>
              <a:rPr lang="en-US" b="1" dirty="0"/>
              <a:t>: </a:t>
            </a:r>
            <a:r>
              <a:rPr lang="en-US" dirty="0"/>
              <a:t>the manufacturer has the capabilities to meet the packaging requirements </a:t>
            </a:r>
            <a:r>
              <a:rPr lang="en-US" i="1" dirty="0">
                <a:highlight>
                  <a:srgbClr val="FFFF00"/>
                </a:highlight>
              </a:rPr>
              <a:t>(may or may not have a distributor involved)</a:t>
            </a:r>
          </a:p>
          <a:p>
            <a:pPr marL="457200" lvl="1" indent="0">
              <a:buNone/>
            </a:pPr>
            <a:r>
              <a:rPr lang="en-US" i="1" dirty="0"/>
              <a:t>- </a:t>
            </a:r>
            <a:r>
              <a:rPr lang="en-US" dirty="0"/>
              <a:t>Example: Commercial Packaging</a:t>
            </a:r>
          </a:p>
          <a:p>
            <a:pPr marL="342900" indent="-342900">
              <a:buFont typeface="+mj-lt"/>
              <a:buAutoNum type="arabicPeriod"/>
            </a:pPr>
            <a:endParaRPr lang="en-US" dirty="0"/>
          </a:p>
          <a:p>
            <a:pPr marL="342900" indent="-342900">
              <a:buFont typeface="+mj-lt"/>
              <a:buAutoNum type="arabicPeriod"/>
            </a:pPr>
            <a:r>
              <a:rPr lang="en-US" b="1" dirty="0">
                <a:solidFill>
                  <a:srgbClr val="CC9900"/>
                </a:solidFill>
              </a:rPr>
              <a:t>Packaging company as origin</a:t>
            </a:r>
            <a:r>
              <a:rPr lang="en-US" b="1" dirty="0"/>
              <a:t>: </a:t>
            </a:r>
            <a:r>
              <a:rPr lang="en-US" dirty="0"/>
              <a:t>manufacturer is unable to meet the packaging requirements </a:t>
            </a:r>
            <a:r>
              <a:rPr lang="en-US" i="1" dirty="0">
                <a:highlight>
                  <a:srgbClr val="FFFF00"/>
                </a:highlight>
              </a:rPr>
              <a:t>(may or may not have a distributor involved)</a:t>
            </a:r>
          </a:p>
          <a:p>
            <a:pPr marL="342900" indent="-342900">
              <a:buFont typeface="+mj-lt"/>
              <a:buAutoNum type="arabicPeriod"/>
            </a:pPr>
            <a:endParaRPr lang="en-US" dirty="0"/>
          </a:p>
          <a:p>
            <a:pPr marL="342900" indent="-342900">
              <a:buFont typeface="+mj-lt"/>
              <a:buAutoNum type="arabicPeriod"/>
            </a:pPr>
            <a:r>
              <a:rPr lang="en-US" b="1" dirty="0">
                <a:solidFill>
                  <a:srgbClr val="FF0000"/>
                </a:solidFill>
              </a:rPr>
              <a:t>Distributor as origin</a:t>
            </a:r>
            <a:r>
              <a:rPr lang="en-US" b="1" dirty="0"/>
              <a:t>: </a:t>
            </a:r>
            <a:r>
              <a:rPr lang="en-US" dirty="0"/>
              <a:t>manufacturer is unable to meet the packaging requirements - there needs to be minor packaging/labelling corrections that the distributor can handle</a:t>
            </a:r>
          </a:p>
        </p:txBody>
      </p:sp>
      <p:sp>
        <p:nvSpPr>
          <p:cNvPr id="4" name="Slide Number Placeholder 3">
            <a:extLst>
              <a:ext uri="{FF2B5EF4-FFF2-40B4-BE49-F238E27FC236}">
                <a16:creationId xmlns:a16="http://schemas.microsoft.com/office/drawing/2014/main" id="{BBF1FDC1-F1C7-32BE-3876-1282FC341D68}"/>
              </a:ext>
            </a:extLst>
          </p:cNvPr>
          <p:cNvSpPr>
            <a:spLocks noGrp="1"/>
          </p:cNvSpPr>
          <p:nvPr>
            <p:ph type="sldNum" sz="quarter" idx="12"/>
          </p:nvPr>
        </p:nvSpPr>
        <p:spPr/>
        <p:txBody>
          <a:bodyPr/>
          <a:lstStyle/>
          <a:p>
            <a:fld id="{AE4E0892-332B-429A-A264-E77A112C599C}" type="slidenum">
              <a:rPr lang="en-US" smtClean="0"/>
              <a:pPr/>
              <a:t>53</a:t>
            </a:fld>
            <a:endParaRPr lang="en-US" dirty="0"/>
          </a:p>
        </p:txBody>
      </p:sp>
      <p:pic>
        <p:nvPicPr>
          <p:cNvPr id="8" name="Picture 7">
            <a:extLst>
              <a:ext uri="{FF2B5EF4-FFF2-40B4-BE49-F238E27FC236}">
                <a16:creationId xmlns:a16="http://schemas.microsoft.com/office/drawing/2014/main" id="{1753AA39-DD09-5AB2-8384-3B2D045ECD7E}"/>
              </a:ext>
            </a:extLst>
          </p:cNvPr>
          <p:cNvPicPr>
            <a:picLocks noChangeAspect="1"/>
          </p:cNvPicPr>
          <p:nvPr/>
        </p:nvPicPr>
        <p:blipFill>
          <a:blip r:embed="rId2"/>
          <a:stretch>
            <a:fillRect/>
          </a:stretch>
        </p:blipFill>
        <p:spPr>
          <a:xfrm>
            <a:off x="7785607" y="231511"/>
            <a:ext cx="872824" cy="872824"/>
          </a:xfrm>
          <a:prstGeom prst="rect">
            <a:avLst/>
          </a:prstGeom>
        </p:spPr>
      </p:pic>
      <p:pic>
        <p:nvPicPr>
          <p:cNvPr id="12" name="Picture 11">
            <a:extLst>
              <a:ext uri="{FF2B5EF4-FFF2-40B4-BE49-F238E27FC236}">
                <a16:creationId xmlns:a16="http://schemas.microsoft.com/office/drawing/2014/main" id="{206C8492-8C40-F4D4-7199-CCE9F10FCA53}"/>
              </a:ext>
            </a:extLst>
          </p:cNvPr>
          <p:cNvPicPr>
            <a:picLocks noChangeAspect="1"/>
          </p:cNvPicPr>
          <p:nvPr/>
        </p:nvPicPr>
        <p:blipFill>
          <a:blip r:embed="rId3"/>
          <a:stretch>
            <a:fillRect/>
          </a:stretch>
        </p:blipFill>
        <p:spPr>
          <a:xfrm>
            <a:off x="7725989" y="1709505"/>
            <a:ext cx="1053733" cy="1023409"/>
          </a:xfrm>
          <a:prstGeom prst="rect">
            <a:avLst/>
          </a:prstGeom>
        </p:spPr>
      </p:pic>
      <p:pic>
        <p:nvPicPr>
          <p:cNvPr id="16" name="Picture 15">
            <a:extLst>
              <a:ext uri="{FF2B5EF4-FFF2-40B4-BE49-F238E27FC236}">
                <a16:creationId xmlns:a16="http://schemas.microsoft.com/office/drawing/2014/main" id="{0D6F6CDE-719D-457C-57D5-23C571F1F29F}"/>
              </a:ext>
            </a:extLst>
          </p:cNvPr>
          <p:cNvPicPr>
            <a:picLocks noChangeAspect="1"/>
          </p:cNvPicPr>
          <p:nvPr/>
        </p:nvPicPr>
        <p:blipFill>
          <a:blip r:embed="rId4"/>
          <a:stretch>
            <a:fillRect/>
          </a:stretch>
        </p:blipFill>
        <p:spPr>
          <a:xfrm>
            <a:off x="9955947" y="1526522"/>
            <a:ext cx="912195" cy="1129119"/>
          </a:xfrm>
          <a:prstGeom prst="rect">
            <a:avLst/>
          </a:prstGeom>
        </p:spPr>
      </p:pic>
      <p:pic>
        <p:nvPicPr>
          <p:cNvPr id="17" name="Picture 16">
            <a:extLst>
              <a:ext uri="{FF2B5EF4-FFF2-40B4-BE49-F238E27FC236}">
                <a16:creationId xmlns:a16="http://schemas.microsoft.com/office/drawing/2014/main" id="{561C55BD-984C-F580-FB83-7D86C6001DD0}"/>
              </a:ext>
            </a:extLst>
          </p:cNvPr>
          <p:cNvPicPr>
            <a:picLocks noChangeAspect="1"/>
          </p:cNvPicPr>
          <p:nvPr/>
        </p:nvPicPr>
        <p:blipFill>
          <a:blip r:embed="rId5"/>
          <a:stretch>
            <a:fillRect/>
          </a:stretch>
        </p:blipFill>
        <p:spPr>
          <a:xfrm>
            <a:off x="9978298" y="3365938"/>
            <a:ext cx="912195" cy="1122308"/>
          </a:xfrm>
          <a:prstGeom prst="rect">
            <a:avLst/>
          </a:prstGeom>
        </p:spPr>
      </p:pic>
      <p:pic>
        <p:nvPicPr>
          <p:cNvPr id="18" name="Picture 17">
            <a:extLst>
              <a:ext uri="{FF2B5EF4-FFF2-40B4-BE49-F238E27FC236}">
                <a16:creationId xmlns:a16="http://schemas.microsoft.com/office/drawing/2014/main" id="{EE082749-B598-5892-C7CF-1146787608BB}"/>
              </a:ext>
            </a:extLst>
          </p:cNvPr>
          <p:cNvPicPr>
            <a:picLocks noChangeAspect="1"/>
          </p:cNvPicPr>
          <p:nvPr/>
        </p:nvPicPr>
        <p:blipFill>
          <a:blip r:embed="rId5"/>
          <a:stretch>
            <a:fillRect/>
          </a:stretch>
        </p:blipFill>
        <p:spPr>
          <a:xfrm>
            <a:off x="9955947" y="5077108"/>
            <a:ext cx="912195" cy="1122308"/>
          </a:xfrm>
          <a:prstGeom prst="rect">
            <a:avLst/>
          </a:prstGeom>
        </p:spPr>
      </p:pic>
      <p:pic>
        <p:nvPicPr>
          <p:cNvPr id="20" name="Picture 19">
            <a:extLst>
              <a:ext uri="{FF2B5EF4-FFF2-40B4-BE49-F238E27FC236}">
                <a16:creationId xmlns:a16="http://schemas.microsoft.com/office/drawing/2014/main" id="{36A69EC0-1CBD-DB81-FCDB-C32226564DA7}"/>
              </a:ext>
            </a:extLst>
          </p:cNvPr>
          <p:cNvPicPr>
            <a:picLocks noChangeAspect="1"/>
          </p:cNvPicPr>
          <p:nvPr/>
        </p:nvPicPr>
        <p:blipFill>
          <a:blip r:embed="rId6"/>
          <a:stretch>
            <a:fillRect/>
          </a:stretch>
        </p:blipFill>
        <p:spPr>
          <a:xfrm>
            <a:off x="5515513" y="3482299"/>
            <a:ext cx="1056600" cy="1023409"/>
          </a:xfrm>
          <a:prstGeom prst="rect">
            <a:avLst/>
          </a:prstGeom>
        </p:spPr>
      </p:pic>
      <p:pic>
        <p:nvPicPr>
          <p:cNvPr id="21" name="Picture 20">
            <a:extLst>
              <a:ext uri="{FF2B5EF4-FFF2-40B4-BE49-F238E27FC236}">
                <a16:creationId xmlns:a16="http://schemas.microsoft.com/office/drawing/2014/main" id="{D4E651A5-3B34-1E65-2EB8-1A9A3AFCEA11}"/>
              </a:ext>
            </a:extLst>
          </p:cNvPr>
          <p:cNvPicPr>
            <a:picLocks noChangeAspect="1"/>
          </p:cNvPicPr>
          <p:nvPr/>
        </p:nvPicPr>
        <p:blipFill>
          <a:blip r:embed="rId6"/>
          <a:stretch>
            <a:fillRect/>
          </a:stretch>
        </p:blipFill>
        <p:spPr>
          <a:xfrm>
            <a:off x="5515513" y="5103233"/>
            <a:ext cx="1056600" cy="1023409"/>
          </a:xfrm>
          <a:prstGeom prst="rect">
            <a:avLst/>
          </a:prstGeom>
        </p:spPr>
      </p:pic>
      <p:pic>
        <p:nvPicPr>
          <p:cNvPr id="24" name="Picture 23">
            <a:extLst>
              <a:ext uri="{FF2B5EF4-FFF2-40B4-BE49-F238E27FC236}">
                <a16:creationId xmlns:a16="http://schemas.microsoft.com/office/drawing/2014/main" id="{C4DBB588-A23C-85D0-A52A-C82E4EBD2131}"/>
              </a:ext>
            </a:extLst>
          </p:cNvPr>
          <p:cNvPicPr>
            <a:picLocks noChangeAspect="1"/>
          </p:cNvPicPr>
          <p:nvPr/>
        </p:nvPicPr>
        <p:blipFill>
          <a:blip r:embed="rId7"/>
          <a:stretch>
            <a:fillRect/>
          </a:stretch>
        </p:blipFill>
        <p:spPr>
          <a:xfrm>
            <a:off x="7807958" y="3341899"/>
            <a:ext cx="934495" cy="1122309"/>
          </a:xfrm>
          <a:prstGeom prst="rect">
            <a:avLst/>
          </a:prstGeom>
        </p:spPr>
      </p:pic>
      <p:pic>
        <p:nvPicPr>
          <p:cNvPr id="26" name="Picture 25">
            <a:extLst>
              <a:ext uri="{FF2B5EF4-FFF2-40B4-BE49-F238E27FC236}">
                <a16:creationId xmlns:a16="http://schemas.microsoft.com/office/drawing/2014/main" id="{8A050DB4-5690-3447-E2FC-EA8ECA15790E}"/>
              </a:ext>
            </a:extLst>
          </p:cNvPr>
          <p:cNvPicPr>
            <a:picLocks noChangeAspect="1"/>
          </p:cNvPicPr>
          <p:nvPr/>
        </p:nvPicPr>
        <p:blipFill>
          <a:blip r:embed="rId8"/>
          <a:stretch>
            <a:fillRect/>
          </a:stretch>
        </p:blipFill>
        <p:spPr>
          <a:xfrm>
            <a:off x="7725989" y="4992269"/>
            <a:ext cx="1184222" cy="1178936"/>
          </a:xfrm>
          <a:prstGeom prst="rect">
            <a:avLst/>
          </a:prstGeom>
        </p:spPr>
      </p:pic>
      <p:sp>
        <p:nvSpPr>
          <p:cNvPr id="27" name="Arrow: Right 26">
            <a:extLst>
              <a:ext uri="{FF2B5EF4-FFF2-40B4-BE49-F238E27FC236}">
                <a16:creationId xmlns:a16="http://schemas.microsoft.com/office/drawing/2014/main" id="{D846CEE5-0926-C770-263A-E0D84EAF5232}"/>
              </a:ext>
            </a:extLst>
          </p:cNvPr>
          <p:cNvSpPr/>
          <p:nvPr/>
        </p:nvSpPr>
        <p:spPr>
          <a:xfrm>
            <a:off x="6815131" y="3799109"/>
            <a:ext cx="749808" cy="38978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BAAFCE6E-3F93-57DC-85B0-EBD83008BAC2}"/>
              </a:ext>
            </a:extLst>
          </p:cNvPr>
          <p:cNvPicPr>
            <a:picLocks noChangeAspect="1"/>
          </p:cNvPicPr>
          <p:nvPr/>
        </p:nvPicPr>
        <p:blipFill>
          <a:blip r:embed="rId9"/>
          <a:stretch>
            <a:fillRect/>
          </a:stretch>
        </p:blipFill>
        <p:spPr>
          <a:xfrm>
            <a:off x="9046319" y="2007831"/>
            <a:ext cx="768163" cy="426757"/>
          </a:xfrm>
          <a:prstGeom prst="rect">
            <a:avLst/>
          </a:prstGeom>
        </p:spPr>
      </p:pic>
      <p:pic>
        <p:nvPicPr>
          <p:cNvPr id="29" name="Picture 28">
            <a:extLst>
              <a:ext uri="{FF2B5EF4-FFF2-40B4-BE49-F238E27FC236}">
                <a16:creationId xmlns:a16="http://schemas.microsoft.com/office/drawing/2014/main" id="{8731A6BD-5815-1AAD-E1F9-56DD3390A6DB}"/>
              </a:ext>
            </a:extLst>
          </p:cNvPr>
          <p:cNvPicPr>
            <a:picLocks noChangeAspect="1"/>
          </p:cNvPicPr>
          <p:nvPr/>
        </p:nvPicPr>
        <p:blipFill>
          <a:blip r:embed="rId9"/>
          <a:stretch>
            <a:fillRect/>
          </a:stretch>
        </p:blipFill>
        <p:spPr>
          <a:xfrm>
            <a:off x="9068670" y="3826488"/>
            <a:ext cx="768163" cy="426757"/>
          </a:xfrm>
          <a:prstGeom prst="rect">
            <a:avLst/>
          </a:prstGeom>
        </p:spPr>
      </p:pic>
      <p:pic>
        <p:nvPicPr>
          <p:cNvPr id="30" name="Picture 29">
            <a:extLst>
              <a:ext uri="{FF2B5EF4-FFF2-40B4-BE49-F238E27FC236}">
                <a16:creationId xmlns:a16="http://schemas.microsoft.com/office/drawing/2014/main" id="{53C94E08-954D-68A2-ED3A-DB26B5CB8FFB}"/>
              </a:ext>
            </a:extLst>
          </p:cNvPr>
          <p:cNvPicPr>
            <a:picLocks noChangeAspect="1"/>
          </p:cNvPicPr>
          <p:nvPr/>
        </p:nvPicPr>
        <p:blipFill>
          <a:blip r:embed="rId9"/>
          <a:stretch>
            <a:fillRect/>
          </a:stretch>
        </p:blipFill>
        <p:spPr>
          <a:xfrm>
            <a:off x="9046319" y="5493285"/>
            <a:ext cx="768163" cy="426757"/>
          </a:xfrm>
          <a:prstGeom prst="rect">
            <a:avLst/>
          </a:prstGeom>
        </p:spPr>
      </p:pic>
      <p:pic>
        <p:nvPicPr>
          <p:cNvPr id="31" name="Picture 30">
            <a:extLst>
              <a:ext uri="{FF2B5EF4-FFF2-40B4-BE49-F238E27FC236}">
                <a16:creationId xmlns:a16="http://schemas.microsoft.com/office/drawing/2014/main" id="{D07509E7-5B0A-22DB-7304-7389E0843A3B}"/>
              </a:ext>
            </a:extLst>
          </p:cNvPr>
          <p:cNvPicPr>
            <a:picLocks noChangeAspect="1"/>
          </p:cNvPicPr>
          <p:nvPr/>
        </p:nvPicPr>
        <p:blipFill>
          <a:blip r:embed="rId9"/>
          <a:stretch>
            <a:fillRect/>
          </a:stretch>
        </p:blipFill>
        <p:spPr>
          <a:xfrm>
            <a:off x="6816361" y="5424883"/>
            <a:ext cx="768163" cy="426757"/>
          </a:xfrm>
          <a:prstGeom prst="rect">
            <a:avLst/>
          </a:prstGeom>
        </p:spPr>
      </p:pic>
      <p:pic>
        <p:nvPicPr>
          <p:cNvPr id="33" name="Picture 32">
            <a:extLst>
              <a:ext uri="{FF2B5EF4-FFF2-40B4-BE49-F238E27FC236}">
                <a16:creationId xmlns:a16="http://schemas.microsoft.com/office/drawing/2014/main" id="{14A85112-252C-EE37-93FD-6CE18EF59984}"/>
              </a:ext>
            </a:extLst>
          </p:cNvPr>
          <p:cNvPicPr>
            <a:picLocks noChangeAspect="1"/>
          </p:cNvPicPr>
          <p:nvPr/>
        </p:nvPicPr>
        <p:blipFill>
          <a:blip r:embed="rId9"/>
          <a:stretch>
            <a:fillRect/>
          </a:stretch>
        </p:blipFill>
        <p:spPr>
          <a:xfrm rot="5400000">
            <a:off x="7985317" y="1293510"/>
            <a:ext cx="473402" cy="263001"/>
          </a:xfrm>
          <a:prstGeom prst="rect">
            <a:avLst/>
          </a:prstGeom>
        </p:spPr>
      </p:pic>
      <p:pic>
        <p:nvPicPr>
          <p:cNvPr id="35" name="Picture 34">
            <a:extLst>
              <a:ext uri="{FF2B5EF4-FFF2-40B4-BE49-F238E27FC236}">
                <a16:creationId xmlns:a16="http://schemas.microsoft.com/office/drawing/2014/main" id="{F1E928BD-0C50-F5E0-6273-AAB4345BBDD3}"/>
              </a:ext>
            </a:extLst>
          </p:cNvPr>
          <p:cNvPicPr>
            <a:picLocks noChangeAspect="1"/>
          </p:cNvPicPr>
          <p:nvPr/>
        </p:nvPicPr>
        <p:blipFill>
          <a:blip r:embed="rId10"/>
          <a:stretch>
            <a:fillRect/>
          </a:stretch>
        </p:blipFill>
        <p:spPr>
          <a:xfrm>
            <a:off x="5614572" y="2082278"/>
            <a:ext cx="877900" cy="871804"/>
          </a:xfrm>
          <a:prstGeom prst="rect">
            <a:avLst/>
          </a:prstGeom>
        </p:spPr>
      </p:pic>
      <p:pic>
        <p:nvPicPr>
          <p:cNvPr id="36" name="Picture 35">
            <a:extLst>
              <a:ext uri="{FF2B5EF4-FFF2-40B4-BE49-F238E27FC236}">
                <a16:creationId xmlns:a16="http://schemas.microsoft.com/office/drawing/2014/main" id="{02BC6382-F6B3-CB88-FAEB-E3743A5C11F6}"/>
              </a:ext>
            </a:extLst>
          </p:cNvPr>
          <p:cNvPicPr>
            <a:picLocks noChangeAspect="1"/>
          </p:cNvPicPr>
          <p:nvPr/>
        </p:nvPicPr>
        <p:blipFill>
          <a:blip r:embed="rId11"/>
          <a:stretch>
            <a:fillRect/>
          </a:stretch>
        </p:blipFill>
        <p:spPr>
          <a:xfrm>
            <a:off x="5935088" y="2983474"/>
            <a:ext cx="262151" cy="469433"/>
          </a:xfrm>
          <a:prstGeom prst="rect">
            <a:avLst/>
          </a:prstGeom>
        </p:spPr>
      </p:pic>
      <p:sp>
        <p:nvSpPr>
          <p:cNvPr id="38" name="Rectangle: Rounded Corners 37">
            <a:extLst>
              <a:ext uri="{FF2B5EF4-FFF2-40B4-BE49-F238E27FC236}">
                <a16:creationId xmlns:a16="http://schemas.microsoft.com/office/drawing/2014/main" id="{FCB630EA-A481-CADC-5DD1-6EDF99869F4D}"/>
              </a:ext>
            </a:extLst>
          </p:cNvPr>
          <p:cNvSpPr/>
          <p:nvPr/>
        </p:nvSpPr>
        <p:spPr>
          <a:xfrm>
            <a:off x="5485265" y="1947088"/>
            <a:ext cx="1136514" cy="1535211"/>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Rounded Corners 38">
            <a:extLst>
              <a:ext uri="{FF2B5EF4-FFF2-40B4-BE49-F238E27FC236}">
                <a16:creationId xmlns:a16="http://schemas.microsoft.com/office/drawing/2014/main" id="{2A87107E-6018-6CED-8D57-649037028690}"/>
              </a:ext>
            </a:extLst>
          </p:cNvPr>
          <p:cNvSpPr/>
          <p:nvPr/>
        </p:nvSpPr>
        <p:spPr>
          <a:xfrm>
            <a:off x="7660641" y="174294"/>
            <a:ext cx="1136514" cy="1535211"/>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Content Placeholder 2">
            <a:extLst>
              <a:ext uri="{FF2B5EF4-FFF2-40B4-BE49-F238E27FC236}">
                <a16:creationId xmlns:a16="http://schemas.microsoft.com/office/drawing/2014/main" id="{266263EC-8268-F72B-8754-310F754F47BA}"/>
              </a:ext>
            </a:extLst>
          </p:cNvPr>
          <p:cNvSpPr txBox="1">
            <a:spLocks/>
          </p:cNvSpPr>
          <p:nvPr/>
        </p:nvSpPr>
        <p:spPr>
          <a:xfrm>
            <a:off x="324776" y="739154"/>
            <a:ext cx="6346605" cy="78736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You may have multiple touch points in your shipment. You want to minimize them as you will have to price the additional shipping into your bid.</a:t>
            </a:r>
          </a:p>
        </p:txBody>
      </p:sp>
      <p:pic>
        <p:nvPicPr>
          <p:cNvPr id="42" name="Picture 41">
            <a:extLst>
              <a:ext uri="{FF2B5EF4-FFF2-40B4-BE49-F238E27FC236}">
                <a16:creationId xmlns:a16="http://schemas.microsoft.com/office/drawing/2014/main" id="{0B940C9F-BF9B-4C88-422F-F09674D32CA6}"/>
              </a:ext>
            </a:extLst>
          </p:cNvPr>
          <p:cNvPicPr>
            <a:picLocks noChangeAspect="1"/>
          </p:cNvPicPr>
          <p:nvPr/>
        </p:nvPicPr>
        <p:blipFill>
          <a:blip r:embed="rId12"/>
          <a:stretch>
            <a:fillRect/>
          </a:stretch>
        </p:blipFill>
        <p:spPr>
          <a:xfrm>
            <a:off x="11096387" y="1827353"/>
            <a:ext cx="760889" cy="736145"/>
          </a:xfrm>
          <a:prstGeom prst="rect">
            <a:avLst/>
          </a:prstGeom>
        </p:spPr>
      </p:pic>
      <p:pic>
        <p:nvPicPr>
          <p:cNvPr id="44" name="Picture 43">
            <a:extLst>
              <a:ext uri="{FF2B5EF4-FFF2-40B4-BE49-F238E27FC236}">
                <a16:creationId xmlns:a16="http://schemas.microsoft.com/office/drawing/2014/main" id="{8532B21C-7EF2-E371-854D-252D54ED0647}"/>
              </a:ext>
            </a:extLst>
          </p:cNvPr>
          <p:cNvPicPr>
            <a:picLocks noChangeAspect="1"/>
          </p:cNvPicPr>
          <p:nvPr/>
        </p:nvPicPr>
        <p:blipFill>
          <a:blip r:embed="rId13"/>
          <a:stretch>
            <a:fillRect/>
          </a:stretch>
        </p:blipFill>
        <p:spPr>
          <a:xfrm>
            <a:off x="11138502" y="3713081"/>
            <a:ext cx="760890" cy="741212"/>
          </a:xfrm>
          <a:prstGeom prst="rect">
            <a:avLst/>
          </a:prstGeom>
        </p:spPr>
      </p:pic>
      <p:pic>
        <p:nvPicPr>
          <p:cNvPr id="46" name="Picture 45">
            <a:extLst>
              <a:ext uri="{FF2B5EF4-FFF2-40B4-BE49-F238E27FC236}">
                <a16:creationId xmlns:a16="http://schemas.microsoft.com/office/drawing/2014/main" id="{5394EFB8-4C8D-20E6-88B1-D397516235A5}"/>
              </a:ext>
            </a:extLst>
          </p:cNvPr>
          <p:cNvPicPr>
            <a:picLocks noChangeAspect="1"/>
          </p:cNvPicPr>
          <p:nvPr/>
        </p:nvPicPr>
        <p:blipFill>
          <a:blip r:embed="rId14"/>
          <a:stretch>
            <a:fillRect/>
          </a:stretch>
        </p:blipFill>
        <p:spPr>
          <a:xfrm>
            <a:off x="11135648" y="5321809"/>
            <a:ext cx="703329" cy="731092"/>
          </a:xfrm>
          <a:prstGeom prst="rect">
            <a:avLst/>
          </a:prstGeom>
        </p:spPr>
      </p:pic>
      <p:sp>
        <p:nvSpPr>
          <p:cNvPr id="5" name="TextBox 4">
            <a:extLst>
              <a:ext uri="{FF2B5EF4-FFF2-40B4-BE49-F238E27FC236}">
                <a16:creationId xmlns:a16="http://schemas.microsoft.com/office/drawing/2014/main" id="{DEA5AA94-8901-56AA-C732-592D00F422AE}"/>
              </a:ext>
            </a:extLst>
          </p:cNvPr>
          <p:cNvSpPr txBox="1"/>
          <p:nvPr/>
        </p:nvSpPr>
        <p:spPr>
          <a:xfrm>
            <a:off x="1984941" y="6222400"/>
            <a:ext cx="4354077" cy="738664"/>
          </a:xfrm>
          <a:prstGeom prst="rect">
            <a:avLst/>
          </a:prstGeom>
          <a:noFill/>
        </p:spPr>
        <p:txBody>
          <a:bodyPr wrap="none" rtlCol="0">
            <a:spAutoFit/>
          </a:bodyPr>
          <a:lstStyle/>
          <a:p>
            <a:r>
              <a:rPr lang="en-US" sz="1400" dirty="0"/>
              <a:t>*There may be multiple delivery points per solicitation</a:t>
            </a:r>
          </a:p>
          <a:p>
            <a:r>
              <a:rPr lang="en-US" sz="1400" dirty="0"/>
              <a:t>🔺 </a:t>
            </a:r>
            <a:r>
              <a:rPr lang="en-US" sz="1400" i="1" dirty="0"/>
              <a:t>“More touch points = higher cost &amp; complexity”</a:t>
            </a:r>
            <a:endParaRPr lang="en-US" sz="1400" dirty="0"/>
          </a:p>
          <a:p>
            <a:endParaRPr lang="en-US" sz="1400" dirty="0"/>
          </a:p>
        </p:txBody>
      </p:sp>
    </p:spTree>
    <p:extLst>
      <p:ext uri="{BB962C8B-B14F-4D97-AF65-F5344CB8AC3E}">
        <p14:creationId xmlns:p14="http://schemas.microsoft.com/office/powerpoint/2010/main" val="34343475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EB73B-95AE-A350-64D3-BC5576CEEB19}"/>
              </a:ext>
            </a:extLst>
          </p:cNvPr>
          <p:cNvSpPr>
            <a:spLocks noGrp="1"/>
          </p:cNvSpPr>
          <p:nvPr>
            <p:ph type="title"/>
          </p:nvPr>
        </p:nvSpPr>
        <p:spPr/>
        <p:txBody>
          <a:bodyPr/>
          <a:lstStyle/>
          <a:p>
            <a:r>
              <a:rPr lang="en-US" dirty="0"/>
              <a:t>Takeaways</a:t>
            </a:r>
          </a:p>
        </p:txBody>
      </p:sp>
      <p:sp>
        <p:nvSpPr>
          <p:cNvPr id="3" name="Content Placeholder 2">
            <a:extLst>
              <a:ext uri="{FF2B5EF4-FFF2-40B4-BE49-F238E27FC236}">
                <a16:creationId xmlns:a16="http://schemas.microsoft.com/office/drawing/2014/main" id="{08DE126E-A468-4481-CD65-D679F9CE6998}"/>
              </a:ext>
            </a:extLst>
          </p:cNvPr>
          <p:cNvSpPr>
            <a:spLocks noGrp="1"/>
          </p:cNvSpPr>
          <p:nvPr>
            <p:ph idx="1"/>
          </p:nvPr>
        </p:nvSpPr>
        <p:spPr/>
        <p:txBody>
          <a:bodyPr/>
          <a:lstStyle/>
          <a:p>
            <a:pPr marL="0" indent="0">
              <a:buNone/>
            </a:pPr>
            <a:r>
              <a:rPr lang="en-US" sz="2000" dirty="0"/>
              <a:t>The goal of this presentation was to break down DIBBS into actionable steps, and to provide an practical perspective when approaching the system.</a:t>
            </a:r>
          </a:p>
          <a:p>
            <a:r>
              <a:rPr lang="en-US" dirty="0"/>
              <a:t>DIBBS has a variety of robust opportunities</a:t>
            </a:r>
          </a:p>
          <a:p>
            <a:r>
              <a:rPr lang="en-US" dirty="0"/>
              <a:t>Cybersecurity compliance is a required step in participation</a:t>
            </a:r>
          </a:p>
          <a:p>
            <a:r>
              <a:rPr lang="en-US" dirty="0"/>
              <a:t>There are two pathways to take in DIBBS – Manufacturer or Distributor</a:t>
            </a:r>
          </a:p>
          <a:p>
            <a:pPr lvl="1">
              <a:buFont typeface="Courier New" panose="02070309020205020404" pitchFamily="49" charset="0"/>
              <a:buChar char="o"/>
            </a:pPr>
            <a:r>
              <a:rPr lang="en-US" dirty="0"/>
              <a:t>Manufacturers should pursue 1G open competition solicitations with government owned tech docs</a:t>
            </a:r>
          </a:p>
          <a:p>
            <a:pPr lvl="1">
              <a:buFont typeface="Courier New" panose="02070309020205020404" pitchFamily="49" charset="0"/>
              <a:buChar char="o"/>
            </a:pPr>
            <a:r>
              <a:rPr lang="en-US" dirty="0"/>
              <a:t>Distributors should pursue solicitations with approved sources</a:t>
            </a:r>
          </a:p>
          <a:p>
            <a:r>
              <a:rPr lang="en-US" dirty="0"/>
              <a:t>Maintain a list of your FSCs/PSCs, NSNs, and solicitations of interest</a:t>
            </a:r>
          </a:p>
          <a:p>
            <a:r>
              <a:rPr lang="en-US" b="1" dirty="0">
                <a:highlight>
                  <a:srgbClr val="FFFF00"/>
                </a:highlight>
              </a:rPr>
              <a:t>Learn packaging and marking requirements inside and out before bidding on solicitations</a:t>
            </a:r>
          </a:p>
          <a:p>
            <a:endParaRPr lang="en-US" dirty="0"/>
          </a:p>
        </p:txBody>
      </p:sp>
      <p:sp>
        <p:nvSpPr>
          <p:cNvPr id="4" name="Slide Number Placeholder 3">
            <a:extLst>
              <a:ext uri="{FF2B5EF4-FFF2-40B4-BE49-F238E27FC236}">
                <a16:creationId xmlns:a16="http://schemas.microsoft.com/office/drawing/2014/main" id="{7B940C76-83E1-F7C1-8869-031F282CA382}"/>
              </a:ext>
            </a:extLst>
          </p:cNvPr>
          <p:cNvSpPr>
            <a:spLocks noGrp="1"/>
          </p:cNvSpPr>
          <p:nvPr>
            <p:ph type="sldNum" sz="quarter" idx="12"/>
          </p:nvPr>
        </p:nvSpPr>
        <p:spPr/>
        <p:txBody>
          <a:bodyPr/>
          <a:lstStyle/>
          <a:p>
            <a:fld id="{AE4E0892-332B-429A-A264-E77A112C599C}" type="slidenum">
              <a:rPr lang="en-US" smtClean="0"/>
              <a:pPr/>
              <a:t>54</a:t>
            </a:fld>
            <a:endParaRPr lang="en-US" dirty="0"/>
          </a:p>
        </p:txBody>
      </p:sp>
    </p:spTree>
    <p:extLst>
      <p:ext uri="{BB962C8B-B14F-4D97-AF65-F5344CB8AC3E}">
        <p14:creationId xmlns:p14="http://schemas.microsoft.com/office/powerpoint/2010/main" val="3744248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78CE704-D510-5691-5BE6-6CC482CB4C78}"/>
              </a:ext>
            </a:extLst>
          </p:cNvPr>
          <p:cNvSpPr>
            <a:spLocks noGrp="1"/>
          </p:cNvSpPr>
          <p:nvPr>
            <p:ph type="title"/>
          </p:nvPr>
        </p:nvSpPr>
        <p:spPr>
          <a:xfrm>
            <a:off x="838200" y="1240195"/>
            <a:ext cx="10515600" cy="1325563"/>
          </a:xfrm>
        </p:spPr>
        <p:txBody>
          <a:bodyPr>
            <a:normAutofit/>
          </a:bodyPr>
          <a:lstStyle/>
          <a:p>
            <a:pPr algn="ctr"/>
            <a:r>
              <a:rPr lang="en-US" sz="6000" dirty="0"/>
              <a:t>Resources</a:t>
            </a:r>
          </a:p>
        </p:txBody>
      </p:sp>
      <p:sp>
        <p:nvSpPr>
          <p:cNvPr id="4" name="Slide Number Placeholder 3">
            <a:extLst>
              <a:ext uri="{FF2B5EF4-FFF2-40B4-BE49-F238E27FC236}">
                <a16:creationId xmlns:a16="http://schemas.microsoft.com/office/drawing/2014/main" id="{B1F78E4A-ACF9-FA67-AE3E-1B1A11C88504}"/>
              </a:ext>
            </a:extLst>
          </p:cNvPr>
          <p:cNvSpPr>
            <a:spLocks noGrp="1"/>
          </p:cNvSpPr>
          <p:nvPr>
            <p:ph type="sldNum" sz="quarter" idx="11"/>
          </p:nvPr>
        </p:nvSpPr>
        <p:spPr/>
        <p:txBody>
          <a:bodyPr/>
          <a:lstStyle/>
          <a:p>
            <a:fld id="{AE4E0892-332B-429A-A264-E77A112C599C}" type="slidenum">
              <a:rPr lang="en-US" smtClean="0"/>
              <a:pPr/>
              <a:t>55</a:t>
            </a:fld>
            <a:endParaRPr lang="en-US" dirty="0"/>
          </a:p>
        </p:txBody>
      </p:sp>
    </p:spTree>
    <p:extLst>
      <p:ext uri="{BB962C8B-B14F-4D97-AF65-F5344CB8AC3E}">
        <p14:creationId xmlns:p14="http://schemas.microsoft.com/office/powerpoint/2010/main" val="20192125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7C572-DB3D-BCB1-4A4E-E2FBBA8649DD}"/>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DAC99BB2-2410-C400-F1AA-783D0B661D38}"/>
              </a:ext>
            </a:extLst>
          </p:cNvPr>
          <p:cNvSpPr/>
          <p:nvPr/>
        </p:nvSpPr>
        <p:spPr>
          <a:xfrm>
            <a:off x="838200" y="5006386"/>
            <a:ext cx="10515600" cy="915310"/>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4" name="Slide Number Placeholder 3">
            <a:extLst>
              <a:ext uri="{FF2B5EF4-FFF2-40B4-BE49-F238E27FC236}">
                <a16:creationId xmlns:a16="http://schemas.microsoft.com/office/drawing/2014/main" id="{C3DC5E16-8C94-3E0C-55A9-E34F60D5BD38}"/>
              </a:ext>
            </a:extLst>
          </p:cNvPr>
          <p:cNvSpPr>
            <a:spLocks noGrp="1"/>
          </p:cNvSpPr>
          <p:nvPr>
            <p:ph type="sldNum" sz="quarter" idx="12"/>
          </p:nvPr>
        </p:nvSpPr>
        <p:spPr>
          <a:xfrm>
            <a:off x="9114076" y="6340021"/>
            <a:ext cx="2743200" cy="226857"/>
          </a:xfrm>
        </p:spPr>
        <p:txBody>
          <a:bodyPr wrap="square">
            <a:normAutofit/>
          </a:bodyPr>
          <a:lstStyle/>
          <a:p>
            <a:pPr>
              <a:spcAft>
                <a:spcPts val="600"/>
              </a:spcAft>
            </a:pPr>
            <a:fld id="{AE4E0892-332B-429A-A264-E77A112C599C}" type="slidenum">
              <a:rPr lang="en-US" smtClean="0"/>
              <a:pPr>
                <a:spcAft>
                  <a:spcPts val="600"/>
                </a:spcAft>
              </a:pPr>
              <a:t>56</a:t>
            </a:fld>
            <a:endParaRPr lang="en-US"/>
          </a:p>
        </p:txBody>
      </p:sp>
      <p:graphicFrame>
        <p:nvGraphicFramePr>
          <p:cNvPr id="9" name="Content Placeholder 2">
            <a:extLst>
              <a:ext uri="{FF2B5EF4-FFF2-40B4-BE49-F238E27FC236}">
                <a16:creationId xmlns:a16="http://schemas.microsoft.com/office/drawing/2014/main" id="{5DA7E211-528E-10B9-F8EE-DCDCAD49BA08}"/>
              </a:ext>
            </a:extLst>
          </p:cNvPr>
          <p:cNvGraphicFramePr>
            <a:graphicFrameLocks noGrp="1"/>
          </p:cNvGraphicFramePr>
          <p:nvPr>
            <p:ph idx="1"/>
            <p:extLst>
              <p:ext uri="{D42A27DB-BD31-4B8C-83A1-F6EECF244321}">
                <p14:modId xmlns:p14="http://schemas.microsoft.com/office/powerpoint/2010/main" val="3961880045"/>
              </p:ext>
            </p:extLst>
          </p:nvPr>
        </p:nvGraphicFramePr>
        <p:xfrm>
          <a:off x="838200" y="473108"/>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8A707397-AEFB-17A9-C106-E9886D8C6A84}"/>
              </a:ext>
            </a:extLst>
          </p:cNvPr>
          <p:cNvSpPr txBox="1"/>
          <p:nvPr/>
        </p:nvSpPr>
        <p:spPr>
          <a:xfrm>
            <a:off x="2005782" y="5171653"/>
            <a:ext cx="9144000" cy="584775"/>
          </a:xfrm>
          <a:prstGeom prst="rect">
            <a:avLst/>
          </a:prstGeom>
          <a:noFill/>
        </p:spPr>
        <p:txBody>
          <a:bodyPr wrap="square" rtlCol="0">
            <a:spAutoFit/>
          </a:bodyPr>
          <a:lstStyle/>
          <a:p>
            <a:r>
              <a:rPr lang="en-US" sz="1600" dirty="0"/>
              <a:t>DLA Land &amp; Maritime Training, Knowledge, and </a:t>
            </a:r>
            <a:r>
              <a:rPr lang="en-US" sz="1600" dirty="0" err="1"/>
              <a:t>Opportunties</a:t>
            </a:r>
            <a:r>
              <a:rPr lang="en-US" sz="1600" dirty="0"/>
              <a:t> (TKO) seminars (virtual and in-person) </a:t>
            </a:r>
            <a:r>
              <a:rPr lang="en-US" sz="1600" dirty="0">
                <a:hlinkClick r:id="rId7"/>
              </a:rPr>
              <a:t>DLA Training, Knowledge, and Opportunities (TKO) Seminar &gt; Outreach Calendar</a:t>
            </a:r>
            <a:endParaRPr lang="en-US" sz="1600" dirty="0"/>
          </a:p>
        </p:txBody>
      </p:sp>
      <p:sp>
        <p:nvSpPr>
          <p:cNvPr id="5" name="Rectangle 4" descr="Projector screen outline">
            <a:extLst>
              <a:ext uri="{FF2B5EF4-FFF2-40B4-BE49-F238E27FC236}">
                <a16:creationId xmlns:a16="http://schemas.microsoft.com/office/drawing/2014/main" id="{22BDCB11-3D21-4216-42E4-9572462AA5FA}"/>
              </a:ext>
            </a:extLst>
          </p:cNvPr>
          <p:cNvSpPr/>
          <p:nvPr/>
        </p:nvSpPr>
        <p:spPr>
          <a:xfrm>
            <a:off x="1111287" y="5212331"/>
            <a:ext cx="503420" cy="503420"/>
          </a:xfrm>
          <a:prstGeom prst="rect">
            <a:avLst/>
          </a:prstGeom>
          <a:blipFill>
            <a:blip r:embed="rId8">
              <a:extLst>
                <a:ext uri="{96DAC541-7B7A-43D3-8B79-37D633B846F1}">
                  <asvg:svgBlip xmlns:asvg="http://schemas.microsoft.com/office/drawing/2016/SVG/main" r:embed="rId9"/>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34879473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map of the state of washington&#10;&#10;Description automatically generated">
            <a:extLst>
              <a:ext uri="{FF2B5EF4-FFF2-40B4-BE49-F238E27FC236}">
                <a16:creationId xmlns:a16="http://schemas.microsoft.com/office/drawing/2014/main" id="{2D5D5BEB-2A85-9F82-680C-B6918B22E215}"/>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8510" r="9215"/>
          <a:stretch/>
        </p:blipFill>
        <p:spPr>
          <a:xfrm>
            <a:off x="5027723" y="1571410"/>
            <a:ext cx="6764742" cy="4624959"/>
          </a:xfrm>
        </p:spPr>
      </p:pic>
      <p:grpSp>
        <p:nvGrpSpPr>
          <p:cNvPr id="5" name="Group 4">
            <a:extLst>
              <a:ext uri="{FF2B5EF4-FFF2-40B4-BE49-F238E27FC236}">
                <a16:creationId xmlns:a16="http://schemas.microsoft.com/office/drawing/2014/main" id="{A3E63E01-ECB1-E426-9A40-B994C8D00BF5}"/>
              </a:ext>
            </a:extLst>
          </p:cNvPr>
          <p:cNvGrpSpPr/>
          <p:nvPr/>
        </p:nvGrpSpPr>
        <p:grpSpPr>
          <a:xfrm>
            <a:off x="159480" y="229164"/>
            <a:ext cx="11758824" cy="6465926"/>
            <a:chOff x="159480" y="229164"/>
            <a:chExt cx="11758824" cy="6465926"/>
          </a:xfrm>
        </p:grpSpPr>
        <p:sp>
          <p:nvSpPr>
            <p:cNvPr id="8" name="TextBox 7">
              <a:extLst>
                <a:ext uri="{FF2B5EF4-FFF2-40B4-BE49-F238E27FC236}">
                  <a16:creationId xmlns:a16="http://schemas.microsoft.com/office/drawing/2014/main" id="{DD343268-66D2-0AE3-838E-9267EADFC8CC}"/>
                </a:ext>
              </a:extLst>
            </p:cNvPr>
            <p:cNvSpPr txBox="1"/>
            <p:nvPr/>
          </p:nvSpPr>
          <p:spPr>
            <a:xfrm>
              <a:off x="4714152" y="556566"/>
              <a:ext cx="1569389" cy="62324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43E6B"/>
                  </a:solidFill>
                  <a:effectLst/>
                  <a:uLnTx/>
                  <a:uFillTx/>
                  <a:latin typeface="Barlow Condensed" panose="00000506000000000000" pitchFamily="2" charset="0"/>
                  <a:ea typeface="+mn-ea"/>
                  <a:cs typeface="+mn-cs"/>
                </a:rPr>
                <a:t>North Olympic Peninsula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43E6B"/>
                  </a:solidFill>
                  <a:effectLst/>
                  <a:uLnTx/>
                  <a:uFillTx/>
                  <a:latin typeface="Barlow Condensed" panose="00000506000000000000" pitchFamily="2" charset="0"/>
                  <a:ea typeface="+mn-ea"/>
                  <a:cs typeface="+mn-cs"/>
                </a:rPr>
                <a:t>APEX Accelerator: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hlinkClick r:id="rId4"/>
                </a:rPr>
                <a:t>clallam.org/apex</a:t>
              </a:r>
              <a:r>
                <a:rPr kumimoji="0" lang="en-US" sz="105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 </a:t>
              </a:r>
              <a:endParaRPr kumimoji="0" lang="en-US" sz="1050" b="1" i="0" u="none" strike="noStrike" kern="1200" cap="none" spc="0" normalizeH="0" baseline="0" noProof="0" dirty="0">
                <a:ln>
                  <a:noFill/>
                </a:ln>
                <a:solidFill>
                  <a:srgbClr val="FFFFFF"/>
                </a:solidFill>
                <a:effectLst/>
                <a:uLnTx/>
                <a:uFillTx/>
                <a:latin typeface="Barlow Condensed" panose="00000506000000000000" pitchFamily="2" charset="0"/>
                <a:ea typeface="+mn-ea"/>
                <a:cs typeface="+mn-cs"/>
              </a:endParaRPr>
            </a:p>
          </p:txBody>
        </p:sp>
        <p:sp>
          <p:nvSpPr>
            <p:cNvPr id="10" name="TextBox 9">
              <a:extLst>
                <a:ext uri="{FF2B5EF4-FFF2-40B4-BE49-F238E27FC236}">
                  <a16:creationId xmlns:a16="http://schemas.microsoft.com/office/drawing/2014/main" id="{0DDD6A77-E08E-DA3E-6F2A-990154195178}"/>
                </a:ext>
              </a:extLst>
            </p:cNvPr>
            <p:cNvSpPr txBox="1"/>
            <p:nvPr/>
          </p:nvSpPr>
          <p:spPr>
            <a:xfrm>
              <a:off x="8633250" y="5477192"/>
              <a:ext cx="3183991" cy="64633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7697C1"/>
                  </a:solidFill>
                  <a:effectLst/>
                  <a:uLnTx/>
                  <a:uFillTx/>
                  <a:latin typeface="Barlow Condensed" panose="00000506000000000000" pitchFamily="2" charset="0"/>
                  <a:ea typeface="+mn-ea"/>
                  <a:cs typeface="+mn-cs"/>
                </a:rPr>
                <a:t>See full staff listing at </a:t>
              </a:r>
              <a:r>
                <a:rPr kumimoji="0" lang="en-US" sz="1800" b="0" i="1" u="none" strike="noStrike" kern="1200" cap="none" spc="0" normalizeH="0" baseline="0" noProof="0" dirty="0">
                  <a:ln>
                    <a:noFill/>
                  </a:ln>
                  <a:solidFill>
                    <a:srgbClr val="4E72AD"/>
                  </a:solidFill>
                  <a:effectLst/>
                  <a:uLnTx/>
                  <a:uFillTx/>
                  <a:latin typeface="Barlow Condensed" panose="00000506000000000000" pitchFamily="2" charset="0"/>
                  <a:ea typeface="+mn-ea"/>
                  <a:cs typeface="+mn-cs"/>
                  <a:hlinkClick r:id="rId5"/>
                </a:rPr>
                <a:t>washingtonapex.org/about-apex/staff</a:t>
              </a:r>
              <a:endParaRPr kumimoji="0" lang="en-US" sz="1800" b="0" i="1" u="none" strike="noStrike" kern="1200" cap="none" spc="0" normalizeH="0" baseline="0" noProof="0" dirty="0">
                <a:ln>
                  <a:noFill/>
                </a:ln>
                <a:solidFill>
                  <a:srgbClr val="4E72AD"/>
                </a:solidFill>
                <a:effectLst/>
                <a:uLnTx/>
                <a:uFillTx/>
                <a:latin typeface="Barlow Condensed" panose="00000506000000000000" pitchFamily="2" charset="0"/>
                <a:ea typeface="+mn-ea"/>
                <a:cs typeface="+mn-cs"/>
                <a:hlinkClick r:id="rId6"/>
              </a:endParaRPr>
            </a:p>
          </p:txBody>
        </p:sp>
        <p:sp>
          <p:nvSpPr>
            <p:cNvPr id="12" name="TextBox 11">
              <a:extLst>
                <a:ext uri="{FF2B5EF4-FFF2-40B4-BE49-F238E27FC236}">
                  <a16:creationId xmlns:a16="http://schemas.microsoft.com/office/drawing/2014/main" id="{8D34D215-BD9D-1568-E480-A1B7C769AFF4}"/>
                </a:ext>
              </a:extLst>
            </p:cNvPr>
            <p:cNvSpPr txBox="1"/>
            <p:nvPr/>
          </p:nvSpPr>
          <p:spPr>
            <a:xfrm>
              <a:off x="4838217" y="6093470"/>
              <a:ext cx="6979023"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F604A"/>
                  </a:solidFill>
                  <a:effectLst/>
                  <a:uLnTx/>
                  <a:uFillTx/>
                  <a:latin typeface="Barlow" panose="00000500000000000000" pitchFamily="2" charset="0"/>
                  <a:ea typeface="+mn-ea"/>
                  <a:cs typeface="+mn-cs"/>
                </a:rPr>
                <a:t>360.860.6945  </a:t>
              </a:r>
              <a:r>
                <a:rPr kumimoji="0" lang="en-US" sz="1800" b="0" i="0" u="sng" strike="noStrike" kern="1200" cap="none" spc="0" normalizeH="0" baseline="0" noProof="0" dirty="0">
                  <a:ln>
                    <a:noFill/>
                  </a:ln>
                  <a:solidFill>
                    <a:srgbClr val="205D9F"/>
                  </a:solidFill>
                  <a:effectLst/>
                  <a:uLnTx/>
                  <a:uFillTx/>
                  <a:latin typeface="Barlow" panose="00000500000000000000" pitchFamily="2" charset="0"/>
                  <a:ea typeface="+mn-ea"/>
                  <a:cs typeface="+mn-cs"/>
                  <a:hlinkClick r:id="rId7"/>
                </a:rPr>
                <a:t>info@washingtonapex.org</a:t>
              </a:r>
              <a:r>
                <a:rPr kumimoji="0" lang="en-US" sz="1800" b="0" i="0" u="none" strike="noStrike" kern="1200" cap="none" spc="0" normalizeH="0" baseline="0" noProof="0" dirty="0">
                  <a:ln>
                    <a:noFill/>
                  </a:ln>
                  <a:solidFill>
                    <a:srgbClr val="205D9F"/>
                  </a:solidFill>
                  <a:effectLst/>
                  <a:uLnTx/>
                  <a:uFillTx/>
                  <a:latin typeface="Barlow" panose="00000500000000000000" pitchFamily="2" charset="0"/>
                  <a:ea typeface="+mn-ea"/>
                  <a:cs typeface="+mn-cs"/>
                </a:rPr>
                <a:t>   </a:t>
              </a:r>
              <a:r>
                <a:rPr kumimoji="0" lang="en-US" sz="1800" b="0" i="0" u="sng" strike="noStrike" kern="1200" cap="none" spc="0" normalizeH="0" baseline="0" noProof="0" dirty="0">
                  <a:ln>
                    <a:noFill/>
                  </a:ln>
                  <a:solidFill>
                    <a:srgbClr val="205D9F"/>
                  </a:solidFill>
                  <a:effectLst/>
                  <a:uLnTx/>
                  <a:uFillTx/>
                  <a:latin typeface="Barlow" panose="00000500000000000000" pitchFamily="2" charset="0"/>
                  <a:ea typeface="+mn-ea"/>
                  <a:cs typeface="+mn-cs"/>
                  <a:hlinkClick r:id="rId8"/>
                </a:rPr>
                <a:t>washingtonapex.org</a:t>
              </a:r>
              <a:endParaRPr kumimoji="0" lang="en-US" sz="1800" b="0" i="0" u="none" strike="noStrike" kern="1200" cap="none" spc="0" normalizeH="0" baseline="0" noProof="0" dirty="0">
                <a:ln>
                  <a:noFill/>
                </a:ln>
                <a:solidFill>
                  <a:prstClr val="black"/>
                </a:solidFill>
                <a:effectLst/>
                <a:uLnTx/>
                <a:uFillTx/>
                <a:latin typeface="Barlow"/>
                <a:ea typeface="+mn-ea"/>
                <a:cs typeface="+mn-cs"/>
              </a:endParaRPr>
            </a:p>
          </p:txBody>
        </p:sp>
        <p:sp>
          <p:nvSpPr>
            <p:cNvPr id="14" name="TextBox 13">
              <a:extLst>
                <a:ext uri="{FF2B5EF4-FFF2-40B4-BE49-F238E27FC236}">
                  <a16:creationId xmlns:a16="http://schemas.microsoft.com/office/drawing/2014/main" id="{E8C1FC84-3050-7BD0-96AD-020E5353F203}"/>
                </a:ext>
              </a:extLst>
            </p:cNvPr>
            <p:cNvSpPr txBox="1"/>
            <p:nvPr/>
          </p:nvSpPr>
          <p:spPr>
            <a:xfrm>
              <a:off x="1075482" y="6027525"/>
              <a:ext cx="336316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A79E"/>
                  </a:solidFill>
                  <a:effectLst/>
                  <a:uLnTx/>
                  <a:uFillTx/>
                  <a:latin typeface="Barlow Condensed" panose="00000506000000000000" pitchFamily="2" charset="0"/>
                  <a:ea typeface="+mn-ea"/>
                  <a:cs typeface="+mn-cs"/>
                </a:rPr>
                <a:t>8 Tri-City Regional Chamber of Commerce</a:t>
              </a:r>
              <a:endParaRPr kumimoji="0" lang="en-US" sz="1600" b="0" i="0" u="none" strike="noStrike" kern="1200" cap="none" spc="0" normalizeH="0" baseline="0" noProof="0" dirty="0">
                <a:ln>
                  <a:noFill/>
                </a:ln>
                <a:solidFill>
                  <a:srgbClr val="00A79E"/>
                </a:solidFill>
                <a:effectLst/>
                <a:uLnTx/>
                <a:uFillTx/>
                <a:latin typeface="Barlow Condensed" panose="00000506000000000000"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Maria Alleman</a:t>
              </a:r>
            </a:p>
          </p:txBody>
        </p:sp>
        <p:sp>
          <p:nvSpPr>
            <p:cNvPr id="17" name="TextBox 16">
              <a:extLst>
                <a:ext uri="{FF2B5EF4-FFF2-40B4-BE49-F238E27FC236}">
                  <a16:creationId xmlns:a16="http://schemas.microsoft.com/office/drawing/2014/main" id="{4CE43DA2-09C6-BD41-C995-71425F6D84DB}"/>
                </a:ext>
              </a:extLst>
            </p:cNvPr>
            <p:cNvSpPr txBox="1"/>
            <p:nvPr/>
          </p:nvSpPr>
          <p:spPr>
            <a:xfrm>
              <a:off x="1075481" y="396450"/>
              <a:ext cx="347258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F604A"/>
                  </a:solidFill>
                  <a:effectLst/>
                  <a:uLnTx/>
                  <a:uFillTx/>
                  <a:latin typeface="Barlow Condensed" panose="00000506000000000000" pitchFamily="2" charset="0"/>
                  <a:ea typeface="+mn-ea"/>
                  <a:cs typeface="+mn-cs"/>
                </a:rPr>
                <a:t>1 Kitsap Economic Development Alliance</a:t>
              </a:r>
              <a:endParaRPr kumimoji="0" lang="en-US" sz="1600" b="0" i="0" u="none" strike="noStrike" kern="1200" cap="none" spc="0" normalizeH="0" baseline="0" noProof="0" dirty="0">
                <a:ln>
                  <a:noFill/>
                </a:ln>
                <a:solidFill>
                  <a:srgbClr val="1F604A"/>
                </a:solidFill>
                <a:effectLst/>
                <a:uLnTx/>
                <a:uFillTx/>
                <a:latin typeface="Barlow Condensed" panose="00000506000000000000"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Mary Jo Juarez, Terry Homburg, James Davis</a:t>
              </a:r>
            </a:p>
          </p:txBody>
        </p:sp>
        <p:sp>
          <p:nvSpPr>
            <p:cNvPr id="19" name="TextBox 18">
              <a:extLst>
                <a:ext uri="{FF2B5EF4-FFF2-40B4-BE49-F238E27FC236}">
                  <a16:creationId xmlns:a16="http://schemas.microsoft.com/office/drawing/2014/main" id="{66E5EE6B-C2D5-BA71-EBB9-8FA599504C8F}"/>
                </a:ext>
              </a:extLst>
            </p:cNvPr>
            <p:cNvSpPr txBox="1"/>
            <p:nvPr/>
          </p:nvSpPr>
          <p:spPr>
            <a:xfrm>
              <a:off x="1075481" y="1200889"/>
              <a:ext cx="347258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685B4"/>
                  </a:solidFill>
                  <a:effectLst/>
                  <a:uLnTx/>
                  <a:uFillTx/>
                  <a:latin typeface="Barlow Condensed" panose="00000506000000000000" pitchFamily="2" charset="0"/>
                  <a:ea typeface="+mn-ea"/>
                  <a:cs typeface="+mn-cs"/>
                </a:rPr>
                <a:t>2 Thurston Economic Development Council</a:t>
              </a:r>
              <a:endParaRPr kumimoji="0" lang="en-US" sz="1600" b="0" i="0" u="none" strike="noStrike" kern="1200" cap="none" spc="0" normalizeH="0" baseline="0" noProof="0" dirty="0">
                <a:ln>
                  <a:noFill/>
                </a:ln>
                <a:solidFill>
                  <a:srgbClr val="5685B4"/>
                </a:solidFill>
                <a:effectLst/>
                <a:uLnTx/>
                <a:uFillTx/>
                <a:latin typeface="Barlow Condensed" panose="00000506000000000000"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Grady Smith</a:t>
              </a:r>
            </a:p>
          </p:txBody>
        </p:sp>
        <p:sp>
          <p:nvSpPr>
            <p:cNvPr id="21" name="TextBox 20">
              <a:extLst>
                <a:ext uri="{FF2B5EF4-FFF2-40B4-BE49-F238E27FC236}">
                  <a16:creationId xmlns:a16="http://schemas.microsoft.com/office/drawing/2014/main" id="{AB4842BF-5FF7-95E8-E135-984787A7B482}"/>
                </a:ext>
              </a:extLst>
            </p:cNvPr>
            <p:cNvSpPr txBox="1"/>
            <p:nvPr/>
          </p:nvSpPr>
          <p:spPr>
            <a:xfrm>
              <a:off x="1075481" y="2005328"/>
              <a:ext cx="3762736"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93C9C6"/>
                  </a:solidFill>
                  <a:effectLst/>
                  <a:uLnTx/>
                  <a:uFillTx/>
                  <a:latin typeface="Barlow Condensed" panose="00000506000000000000" pitchFamily="2" charset="0"/>
                  <a:ea typeface="+mn-ea"/>
                  <a:cs typeface="+mn-cs"/>
                </a:rPr>
                <a:t>3 Columbia River Economic Development Council</a:t>
              </a:r>
              <a:endParaRPr kumimoji="0" lang="en-US" sz="1600" b="0" i="0" u="none" strike="noStrike" kern="1200" cap="none" spc="0" normalizeH="0" baseline="0" noProof="0" dirty="0">
                <a:ln>
                  <a:noFill/>
                </a:ln>
                <a:solidFill>
                  <a:srgbClr val="93C9C6"/>
                </a:solidFill>
                <a:effectLst/>
                <a:uLnTx/>
                <a:uFillTx/>
                <a:latin typeface="Barlow Condensed" panose="00000506000000000000"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Julia Krivoruk</a:t>
              </a:r>
            </a:p>
          </p:txBody>
        </p:sp>
        <p:sp>
          <p:nvSpPr>
            <p:cNvPr id="23" name="TextBox 22">
              <a:extLst>
                <a:ext uri="{FF2B5EF4-FFF2-40B4-BE49-F238E27FC236}">
                  <a16:creationId xmlns:a16="http://schemas.microsoft.com/office/drawing/2014/main" id="{A4846D04-F255-ACFC-19F4-B1E94CF045DD}"/>
                </a:ext>
              </a:extLst>
            </p:cNvPr>
            <p:cNvSpPr txBox="1"/>
            <p:nvPr/>
          </p:nvSpPr>
          <p:spPr>
            <a:xfrm>
              <a:off x="1075482" y="2809767"/>
              <a:ext cx="325247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2824C"/>
                  </a:solidFill>
                  <a:effectLst/>
                  <a:uLnTx/>
                  <a:uFillTx/>
                  <a:latin typeface="Barlow Condensed" panose="00000506000000000000" pitchFamily="2" charset="0"/>
                  <a:ea typeface="+mn-ea"/>
                  <a:cs typeface="+mn-cs"/>
                </a:rPr>
                <a:t>4 Economic Alliance Snohomish County</a:t>
              </a:r>
              <a:endParaRPr kumimoji="0" lang="en-US" sz="1600" b="0" i="0" u="none" strike="noStrike" kern="1200" cap="none" spc="0" normalizeH="0" baseline="0" noProof="0" dirty="0">
                <a:ln>
                  <a:noFill/>
                </a:ln>
                <a:solidFill>
                  <a:srgbClr val="F2824C"/>
                </a:solidFill>
                <a:effectLst/>
                <a:uLnTx/>
                <a:uFillTx/>
                <a:latin typeface="Barlow Condensed" panose="00000506000000000000"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Cara Buckingham, Mark Johnson </a:t>
              </a:r>
            </a:p>
          </p:txBody>
        </p:sp>
        <p:sp>
          <p:nvSpPr>
            <p:cNvPr id="25" name="TextBox 24">
              <a:extLst>
                <a:ext uri="{FF2B5EF4-FFF2-40B4-BE49-F238E27FC236}">
                  <a16:creationId xmlns:a16="http://schemas.microsoft.com/office/drawing/2014/main" id="{8171FE1F-7204-4D4D-CF79-D620AA902548}"/>
                </a:ext>
              </a:extLst>
            </p:cNvPr>
            <p:cNvSpPr txBox="1"/>
            <p:nvPr/>
          </p:nvSpPr>
          <p:spPr>
            <a:xfrm>
              <a:off x="1075481" y="3614206"/>
              <a:ext cx="284227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AAD7C"/>
                  </a:solidFill>
                  <a:effectLst/>
                  <a:uLnTx/>
                  <a:uFillTx/>
                  <a:latin typeface="Barlow Condensed" panose="00000506000000000000" pitchFamily="2" charset="0"/>
                  <a:ea typeface="+mn-ea"/>
                  <a:cs typeface="+mn-cs"/>
                </a:rPr>
                <a:t>5 Green River College</a:t>
              </a:r>
              <a:endParaRPr kumimoji="0" lang="en-US" sz="1600" b="0" i="0" u="none" strike="noStrike" kern="1200" cap="none" spc="0" normalizeH="0" baseline="0" noProof="0" dirty="0">
                <a:ln>
                  <a:noFill/>
                </a:ln>
                <a:solidFill>
                  <a:srgbClr val="FAAD7C"/>
                </a:solidFill>
                <a:effectLst/>
                <a:uLnTx/>
                <a:uFillTx/>
                <a:latin typeface="Barlow Condensed" panose="00000506000000000000"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Darrell Sundell, Melinda Martirosian</a:t>
              </a:r>
            </a:p>
          </p:txBody>
        </p:sp>
        <p:sp>
          <p:nvSpPr>
            <p:cNvPr id="27" name="TextBox 26">
              <a:extLst>
                <a:ext uri="{FF2B5EF4-FFF2-40B4-BE49-F238E27FC236}">
                  <a16:creationId xmlns:a16="http://schemas.microsoft.com/office/drawing/2014/main" id="{4C582B5D-A023-AFD5-788E-957AA81582B4}"/>
                </a:ext>
              </a:extLst>
            </p:cNvPr>
            <p:cNvSpPr txBox="1"/>
            <p:nvPr/>
          </p:nvSpPr>
          <p:spPr>
            <a:xfrm>
              <a:off x="1075481" y="4418645"/>
              <a:ext cx="3862786"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6B897A"/>
                  </a:solidFill>
                  <a:effectLst/>
                  <a:uLnTx/>
                  <a:uFillTx/>
                  <a:latin typeface="Barlow Condensed" panose="00000506000000000000" pitchFamily="2" charset="0"/>
                  <a:ea typeface="+mn-ea"/>
                  <a:cs typeface="+mn-cs"/>
                </a:rPr>
                <a:t>6 Washington APEX Accelerator in Pierce County</a:t>
              </a:r>
              <a:endParaRPr kumimoji="0" lang="en-US" sz="1600" b="0" i="0" u="none" strike="noStrike" kern="1200" cap="none" spc="0" normalizeH="0" baseline="0" noProof="0" dirty="0">
                <a:ln>
                  <a:noFill/>
                </a:ln>
                <a:solidFill>
                  <a:srgbClr val="6B897A"/>
                </a:solidFill>
                <a:effectLst/>
                <a:uLnTx/>
                <a:uFillTx/>
                <a:latin typeface="Barlow Condensed" panose="00000506000000000000"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Trena Payton, Maryam Lynch-Tate</a:t>
              </a:r>
            </a:p>
          </p:txBody>
        </p:sp>
        <p:sp>
          <p:nvSpPr>
            <p:cNvPr id="29" name="TextBox 28">
              <a:extLst>
                <a:ext uri="{FF2B5EF4-FFF2-40B4-BE49-F238E27FC236}">
                  <a16:creationId xmlns:a16="http://schemas.microsoft.com/office/drawing/2014/main" id="{7C3AFE97-87F1-135F-8F56-50FC5B725927}"/>
                </a:ext>
              </a:extLst>
            </p:cNvPr>
            <p:cNvSpPr txBox="1"/>
            <p:nvPr/>
          </p:nvSpPr>
          <p:spPr>
            <a:xfrm>
              <a:off x="1075481" y="5223084"/>
              <a:ext cx="2752215"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43E6B"/>
                  </a:solidFill>
                  <a:effectLst/>
                  <a:uLnTx/>
                  <a:uFillTx/>
                  <a:latin typeface="Barlow Condensed" panose="00000506000000000000" pitchFamily="2" charset="0"/>
                  <a:ea typeface="+mn-ea"/>
                  <a:cs typeface="+mn-cs"/>
                </a:rPr>
                <a:t>7 Greater Spokane Incorporated</a:t>
              </a:r>
              <a:endParaRPr kumimoji="0" lang="en-US" sz="1600" b="0" i="0" u="none" strike="noStrike" kern="1200" cap="none" spc="0" normalizeH="0" baseline="0" noProof="0" dirty="0">
                <a:ln>
                  <a:noFill/>
                </a:ln>
                <a:solidFill>
                  <a:srgbClr val="143E6B"/>
                </a:solidFill>
                <a:effectLst/>
                <a:uLnTx/>
                <a:uFillTx/>
                <a:latin typeface="Barlow Condensed" panose="00000506000000000000"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Aleesha Roedel</a:t>
              </a:r>
            </a:p>
          </p:txBody>
        </p:sp>
        <p:sp>
          <p:nvSpPr>
            <p:cNvPr id="33" name="TextBox 32">
              <a:extLst>
                <a:ext uri="{FF2B5EF4-FFF2-40B4-BE49-F238E27FC236}">
                  <a16:creationId xmlns:a16="http://schemas.microsoft.com/office/drawing/2014/main" id="{FD71FDB1-C565-45E8-756B-5A7784EE9682}"/>
                </a:ext>
              </a:extLst>
            </p:cNvPr>
            <p:cNvSpPr txBox="1"/>
            <p:nvPr/>
          </p:nvSpPr>
          <p:spPr>
            <a:xfrm>
              <a:off x="4687489" y="229164"/>
              <a:ext cx="4919505"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5685B4"/>
                  </a:solidFill>
                  <a:effectLst/>
                  <a:uLnTx/>
                  <a:uFillTx/>
                  <a:latin typeface="Barlow Condensed" panose="00000506000000000000" pitchFamily="2" charset="0"/>
                  <a:ea typeface="+mn-ea"/>
                  <a:cs typeface="+mn-cs"/>
                </a:rPr>
                <a:t>Other APEX Accelerators Serving Washington State</a:t>
              </a:r>
              <a:endParaRPr kumimoji="0" lang="en-US" sz="1400" b="0" i="0" u="none" strike="noStrike" kern="1200" cap="none" spc="0" normalizeH="0" baseline="0" noProof="0" dirty="0">
                <a:ln>
                  <a:noFill/>
                </a:ln>
                <a:solidFill>
                  <a:srgbClr val="5685B4"/>
                </a:solidFill>
                <a:effectLst/>
                <a:uLnTx/>
                <a:uFillTx/>
                <a:latin typeface="Barlow Condensed" panose="00000506000000000000" pitchFamily="2" charset="0"/>
                <a:ea typeface="+mn-ea"/>
                <a:cs typeface="+mn-cs"/>
              </a:endParaRPr>
            </a:p>
          </p:txBody>
        </p:sp>
        <p:sp>
          <p:nvSpPr>
            <p:cNvPr id="35" name="TextBox 34">
              <a:extLst>
                <a:ext uri="{FF2B5EF4-FFF2-40B4-BE49-F238E27FC236}">
                  <a16:creationId xmlns:a16="http://schemas.microsoft.com/office/drawing/2014/main" id="{3247D8D6-A8E9-A27B-9820-D7333FB14BB9}"/>
                </a:ext>
              </a:extLst>
            </p:cNvPr>
            <p:cNvSpPr txBox="1"/>
            <p:nvPr/>
          </p:nvSpPr>
          <p:spPr>
            <a:xfrm>
              <a:off x="4712368" y="1314824"/>
              <a:ext cx="2974307" cy="4385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A79E"/>
                  </a:solidFill>
                  <a:effectLst/>
                  <a:uLnTx/>
                  <a:uFillTx/>
                  <a:latin typeface="Barlow Condensed" panose="00000506000000000000" pitchFamily="2" charset="0"/>
                  <a:ea typeface="+mn-ea"/>
                  <a:cs typeface="+mn-cs"/>
                </a:rPr>
                <a:t>Innovation &amp; SBIR Program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4E72AD"/>
                  </a:solidFill>
                  <a:effectLst/>
                  <a:uLnTx/>
                  <a:uFillTx/>
                  <a:latin typeface="Barlow Condensed" panose="00000506000000000000" pitchFamily="2" charset="0"/>
                  <a:ea typeface="+mn-ea"/>
                  <a:cs typeface="+mn-cs"/>
                  <a:hlinkClick r:id="rId9"/>
                </a:rPr>
                <a:t>washingtonapex.org/</a:t>
              </a:r>
              <a:r>
                <a:rPr kumimoji="0" lang="en-US" sz="1050" b="0" i="0" u="none" strike="noStrike" kern="1200" cap="none" spc="0" normalizeH="0" baseline="0" noProof="0" dirty="0" err="1">
                  <a:ln>
                    <a:noFill/>
                  </a:ln>
                  <a:solidFill>
                    <a:srgbClr val="4E72AD"/>
                  </a:solidFill>
                  <a:effectLst/>
                  <a:uLnTx/>
                  <a:uFillTx/>
                  <a:latin typeface="Barlow Condensed" panose="00000506000000000000" pitchFamily="2" charset="0"/>
                  <a:ea typeface="+mn-ea"/>
                  <a:cs typeface="+mn-cs"/>
                  <a:hlinkClick r:id="rId9"/>
                </a:rPr>
                <a:t>sbir</a:t>
              </a:r>
              <a:r>
                <a:rPr kumimoji="0" lang="en-US" sz="1050" b="0" i="0" u="none" strike="noStrike" kern="1200" cap="none" spc="0" normalizeH="0" baseline="0" noProof="0" dirty="0">
                  <a:ln>
                    <a:noFill/>
                  </a:ln>
                  <a:solidFill>
                    <a:srgbClr val="4E72AD"/>
                  </a:solidFill>
                  <a:effectLst/>
                  <a:uLnTx/>
                  <a:uFillTx/>
                  <a:latin typeface="Barlow Condensed" panose="00000506000000000000" pitchFamily="2" charset="0"/>
                  <a:ea typeface="+mn-ea"/>
                  <a:cs typeface="+mn-cs"/>
                </a:rPr>
                <a:t> </a:t>
              </a:r>
            </a:p>
          </p:txBody>
        </p:sp>
        <p:sp>
          <p:nvSpPr>
            <p:cNvPr id="37" name="TextBox 36">
              <a:extLst>
                <a:ext uri="{FF2B5EF4-FFF2-40B4-BE49-F238E27FC236}">
                  <a16:creationId xmlns:a16="http://schemas.microsoft.com/office/drawing/2014/main" id="{ABBB53D4-2BBD-D735-89AC-BDF99DFBBF45}"/>
                </a:ext>
              </a:extLst>
            </p:cNvPr>
            <p:cNvSpPr txBox="1"/>
            <p:nvPr/>
          </p:nvSpPr>
          <p:spPr>
            <a:xfrm>
              <a:off x="8161021" y="556566"/>
              <a:ext cx="1188720" cy="62324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43E6B"/>
                  </a:solidFill>
                  <a:effectLst/>
                  <a:uLnTx/>
                  <a:uFillTx/>
                  <a:latin typeface="Barlow Condensed" panose="00000506000000000000" pitchFamily="2" charset="0"/>
                  <a:ea typeface="+mn-ea"/>
                  <a:cs typeface="+mn-cs"/>
                </a:rPr>
                <a:t>NW Native Apex Accelerator:</a:t>
              </a:r>
              <a:endParaRPr kumimoji="0" lang="en-US" sz="1200" b="0" i="0" u="none" strike="noStrike" kern="1200" cap="none" spc="0" normalizeH="0" baseline="0" noProof="0" dirty="0">
                <a:ln>
                  <a:noFill/>
                </a:ln>
                <a:solidFill>
                  <a:srgbClr val="143E6B"/>
                </a:solidFill>
                <a:effectLst/>
                <a:uLnTx/>
                <a:uFillTx/>
                <a:latin typeface="Barlow Condensed" panose="00000506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hlinkClick r:id="rId10"/>
                </a:rPr>
                <a:t>nnapex.org</a:t>
              </a:r>
              <a:r>
                <a:rPr kumimoji="0" lang="en-US" sz="105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rPr>
                <a:t> </a:t>
              </a:r>
              <a:endParaRPr kumimoji="0" lang="en-US" sz="1050" b="0" i="0" u="none" strike="noStrike" kern="1200" cap="none" spc="0" normalizeH="0" baseline="0" noProof="0" dirty="0">
                <a:ln>
                  <a:noFill/>
                </a:ln>
                <a:solidFill>
                  <a:srgbClr val="4E72AD"/>
                </a:solidFill>
                <a:effectLst/>
                <a:uLnTx/>
                <a:uFillTx/>
                <a:latin typeface="Barlow Condensed" panose="00000506000000000000" pitchFamily="2" charset="0"/>
                <a:ea typeface="+mn-ea"/>
                <a:cs typeface="+mn-cs"/>
              </a:endParaRPr>
            </a:p>
          </p:txBody>
        </p:sp>
        <p:sp>
          <p:nvSpPr>
            <p:cNvPr id="39" name="TextBox 38">
              <a:extLst>
                <a:ext uri="{FF2B5EF4-FFF2-40B4-BE49-F238E27FC236}">
                  <a16:creationId xmlns:a16="http://schemas.microsoft.com/office/drawing/2014/main" id="{5CDFC6F8-4F05-E05B-D57E-6F782EC6762A}"/>
                </a:ext>
              </a:extLst>
            </p:cNvPr>
            <p:cNvSpPr txBox="1"/>
            <p:nvPr/>
          </p:nvSpPr>
          <p:spPr>
            <a:xfrm>
              <a:off x="6236214" y="545025"/>
              <a:ext cx="197213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43E6B"/>
                  </a:solidFill>
                  <a:effectLst/>
                  <a:uLnTx/>
                  <a:uFillTx/>
                  <a:latin typeface="Barlow Condensed" panose="00000506000000000000" pitchFamily="2" charset="0"/>
                  <a:ea typeface="+mn-ea"/>
                  <a:cs typeface="+mn-cs"/>
                </a:rPr>
                <a:t>American Indian Chamber Education Fund APEX Accelerator: </a:t>
              </a:r>
              <a:r>
                <a:rPr kumimoji="0" lang="en-US" sz="1050" b="0" i="0" u="none" strike="noStrike" kern="1200" cap="none" spc="0" normalizeH="0" baseline="0" noProof="0" dirty="0">
                  <a:ln>
                    <a:noFill/>
                  </a:ln>
                  <a:solidFill>
                    <a:srgbClr val="4797B4"/>
                  </a:solidFill>
                  <a:effectLst/>
                  <a:highlight>
                    <a:srgbClr val="FFFFFF"/>
                  </a:highlight>
                  <a:uLnTx/>
                  <a:uFillTx/>
                  <a:latin typeface="Barlow Condensed" panose="00000506000000000000" pitchFamily="2" charset="0"/>
                  <a:ea typeface="+mn-ea"/>
                  <a:cs typeface="+mn-cs"/>
                  <a:hlinkClick r:id="rId11"/>
                </a:rPr>
                <a:t>aicef-apex.org</a:t>
              </a:r>
              <a:endParaRPr kumimoji="0" lang="en-US" sz="1050" b="0" i="0" u="none" strike="noStrike" kern="1200" cap="none" spc="0" normalizeH="0" baseline="0" noProof="0" dirty="0">
                <a:ln>
                  <a:noFill/>
                </a:ln>
                <a:solidFill>
                  <a:srgbClr val="57585A"/>
                </a:solidFill>
                <a:effectLst/>
                <a:uLnTx/>
                <a:uFillTx/>
                <a:latin typeface="Barlow Condensed" panose="00000506000000000000" pitchFamily="2" charset="0"/>
                <a:ea typeface="+mn-ea"/>
                <a:cs typeface="+mn-cs"/>
              </a:endParaRPr>
            </a:p>
          </p:txBody>
        </p:sp>
        <p:pic>
          <p:nvPicPr>
            <p:cNvPr id="45" name="Picture 44" descr="A logo for a company&#10;&#10;Description automatically generated">
              <a:extLst>
                <a:ext uri="{FF2B5EF4-FFF2-40B4-BE49-F238E27FC236}">
                  <a16:creationId xmlns:a16="http://schemas.microsoft.com/office/drawing/2014/main" id="{56143514-C334-4672-6C86-CBBB19CA164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8627" y="4203921"/>
              <a:ext cx="914400" cy="766119"/>
            </a:xfrm>
            <a:prstGeom prst="rect">
              <a:avLst/>
            </a:prstGeom>
          </p:spPr>
        </p:pic>
        <p:pic>
          <p:nvPicPr>
            <p:cNvPr id="46" name="Picture 45" descr="A logo for a college&#10;&#10;Description automatically generated">
              <a:extLst>
                <a:ext uri="{FF2B5EF4-FFF2-40B4-BE49-F238E27FC236}">
                  <a16:creationId xmlns:a16="http://schemas.microsoft.com/office/drawing/2014/main" id="{7E55D64C-C5D1-3AFC-0A4F-796DF95E345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78627" y="3612500"/>
              <a:ext cx="914400" cy="455186"/>
            </a:xfrm>
            <a:prstGeom prst="rect">
              <a:avLst/>
            </a:prstGeom>
          </p:spPr>
        </p:pic>
        <p:pic>
          <p:nvPicPr>
            <p:cNvPr id="47" name="Picture 46" descr="A logo for a company&#10;&#10;Description automatically generated">
              <a:extLst>
                <a:ext uri="{FF2B5EF4-FFF2-40B4-BE49-F238E27FC236}">
                  <a16:creationId xmlns:a16="http://schemas.microsoft.com/office/drawing/2014/main" id="{541A4FC5-DC2A-3B88-C74B-167A7CDA9883}"/>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178627" y="5151210"/>
              <a:ext cx="914400" cy="474417"/>
            </a:xfrm>
            <a:prstGeom prst="rect">
              <a:avLst/>
            </a:prstGeom>
          </p:spPr>
        </p:pic>
        <p:pic>
          <p:nvPicPr>
            <p:cNvPr id="48" name="Picture 47" descr="A logo for a company&#10;&#10;Description automatically generated">
              <a:extLst>
                <a:ext uri="{FF2B5EF4-FFF2-40B4-BE49-F238E27FC236}">
                  <a16:creationId xmlns:a16="http://schemas.microsoft.com/office/drawing/2014/main" id="{F8360477-E699-15A9-5BCE-707BF5EA317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8627" y="1028803"/>
              <a:ext cx="914400" cy="766119"/>
            </a:xfrm>
            <a:prstGeom prst="rect">
              <a:avLst/>
            </a:prstGeom>
          </p:spPr>
        </p:pic>
        <p:pic>
          <p:nvPicPr>
            <p:cNvPr id="50" name="Picture 49" descr="A logo of a company&#10;&#10;Description automatically generated">
              <a:extLst>
                <a:ext uri="{FF2B5EF4-FFF2-40B4-BE49-F238E27FC236}">
                  <a16:creationId xmlns:a16="http://schemas.microsoft.com/office/drawing/2014/main" id="{17FB138F-6500-C081-96A7-250B69F0A8A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01590" y="1802898"/>
              <a:ext cx="868475" cy="880159"/>
            </a:xfrm>
            <a:prstGeom prst="rect">
              <a:avLst/>
            </a:prstGeom>
          </p:spPr>
        </p:pic>
        <p:pic>
          <p:nvPicPr>
            <p:cNvPr id="52" name="Picture 51" descr="A logo for a company&#10;&#10;Description automatically generated">
              <a:extLst>
                <a:ext uri="{FF2B5EF4-FFF2-40B4-BE49-F238E27FC236}">
                  <a16:creationId xmlns:a16="http://schemas.microsoft.com/office/drawing/2014/main" id="{D5947144-9FC7-CA3A-FCC3-54B40AB8831E}"/>
                </a:ext>
              </a:extLst>
            </p:cNvPr>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178627" y="2580315"/>
              <a:ext cx="914400" cy="914400"/>
            </a:xfrm>
            <a:prstGeom prst="rect">
              <a:avLst/>
            </a:prstGeom>
          </p:spPr>
        </p:pic>
        <p:pic>
          <p:nvPicPr>
            <p:cNvPr id="54" name="Picture 53" descr="A blue rectangular sign with white text&#10;&#10;Description automatically generated">
              <a:extLst>
                <a:ext uri="{FF2B5EF4-FFF2-40B4-BE49-F238E27FC236}">
                  <a16:creationId xmlns:a16="http://schemas.microsoft.com/office/drawing/2014/main" id="{ABEA7742-BAF2-4D6A-EE51-13CC6629FAF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9480" y="5691342"/>
              <a:ext cx="952694" cy="952694"/>
            </a:xfrm>
            <a:prstGeom prst="rect">
              <a:avLst/>
            </a:prstGeom>
          </p:spPr>
        </p:pic>
        <p:pic>
          <p:nvPicPr>
            <p:cNvPr id="56" name="Picture 55" descr="A close-up of a logo&#10;&#10;Description automatically generated">
              <a:extLst>
                <a:ext uri="{FF2B5EF4-FFF2-40B4-BE49-F238E27FC236}">
                  <a16:creationId xmlns:a16="http://schemas.microsoft.com/office/drawing/2014/main" id="{D01497BB-3668-2210-69C2-836720B0D4D7}"/>
                </a:ext>
              </a:extLst>
            </p:cNvPr>
            <p:cNvPicPr>
              <a:picLocks noChangeAspect="1"/>
            </p:cNvPicPr>
            <p:nvPr/>
          </p:nvPicPr>
          <p:blipFill>
            <a:blip r:embed="rId18" cstate="hqprint">
              <a:extLst>
                <a:ext uri="{28A0092B-C50C-407E-A947-70E740481C1C}">
                  <a14:useLocalDpi xmlns:a14="http://schemas.microsoft.com/office/drawing/2010/main" val="0"/>
                </a:ext>
              </a:extLst>
            </a:blip>
            <a:stretch>
              <a:fillRect/>
            </a:stretch>
          </p:blipFill>
          <p:spPr>
            <a:xfrm>
              <a:off x="323259" y="302355"/>
              <a:ext cx="625137" cy="684863"/>
            </a:xfrm>
            <a:prstGeom prst="rect">
              <a:avLst/>
            </a:prstGeom>
          </p:spPr>
        </p:pic>
        <p:pic>
          <p:nvPicPr>
            <p:cNvPr id="7" name="Picture 6" descr="A blue and black logo&#10;&#10;Description automatically generated">
              <a:extLst>
                <a:ext uri="{FF2B5EF4-FFF2-40B4-BE49-F238E27FC236}">
                  <a16:creationId xmlns:a16="http://schemas.microsoft.com/office/drawing/2014/main" id="{32B23C6A-50CA-846C-D843-3C72083D2FD8}"/>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9696450" y="275072"/>
              <a:ext cx="2221854" cy="1334886"/>
            </a:xfrm>
            <a:prstGeom prst="rect">
              <a:avLst/>
            </a:prstGeom>
          </p:spPr>
        </p:pic>
        <p:sp>
          <p:nvSpPr>
            <p:cNvPr id="3" name="TextBox 2">
              <a:extLst>
                <a:ext uri="{FF2B5EF4-FFF2-40B4-BE49-F238E27FC236}">
                  <a16:creationId xmlns:a16="http://schemas.microsoft.com/office/drawing/2014/main" id="{DBB69C97-81B7-363F-9404-F4A6124292D8}"/>
                </a:ext>
              </a:extLst>
            </p:cNvPr>
            <p:cNvSpPr txBox="1"/>
            <p:nvPr/>
          </p:nvSpPr>
          <p:spPr>
            <a:xfrm>
              <a:off x="927018" y="6433480"/>
              <a:ext cx="10865446" cy="26161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Barlow"/>
                  <a:ea typeface="+mn-ea"/>
                  <a:cs typeface="+mn-cs"/>
                </a:rPr>
                <a:t>“This APEX Accelerator is funded in part through a cooperative agreement with the Department of Defense.”</a:t>
              </a:r>
            </a:p>
          </p:txBody>
        </p:sp>
      </p:grpSp>
    </p:spTree>
    <p:extLst>
      <p:ext uri="{BB962C8B-B14F-4D97-AF65-F5344CB8AC3E}">
        <p14:creationId xmlns:p14="http://schemas.microsoft.com/office/powerpoint/2010/main" val="23333037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B4683DC-7306-9FCF-53E3-1391B25A1DFB}"/>
              </a:ext>
            </a:extLst>
          </p:cNvPr>
          <p:cNvSpPr>
            <a:spLocks noGrp="1"/>
          </p:cNvSpPr>
          <p:nvPr>
            <p:ph type="title"/>
          </p:nvPr>
        </p:nvSpPr>
        <p:spPr/>
        <p:txBody>
          <a:bodyPr/>
          <a:lstStyle/>
          <a:p>
            <a:r>
              <a:rPr lang="en-US" dirty="0"/>
              <a:t>Contacts</a:t>
            </a:r>
          </a:p>
        </p:txBody>
      </p:sp>
      <p:sp>
        <p:nvSpPr>
          <p:cNvPr id="6" name="Content Placeholder 5">
            <a:extLst>
              <a:ext uri="{FF2B5EF4-FFF2-40B4-BE49-F238E27FC236}">
                <a16:creationId xmlns:a16="http://schemas.microsoft.com/office/drawing/2014/main" id="{3F34BBB8-1877-3E70-2767-015EC2B9A796}"/>
              </a:ext>
            </a:extLst>
          </p:cNvPr>
          <p:cNvSpPr>
            <a:spLocks noGrp="1"/>
          </p:cNvSpPr>
          <p:nvPr>
            <p:ph idx="1"/>
          </p:nvPr>
        </p:nvSpPr>
        <p:spPr>
          <a:xfrm>
            <a:off x="4729982" y="1817460"/>
            <a:ext cx="2867502" cy="4351338"/>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DFCBF2C4-0730-DF50-6930-C7BA9F9B66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4E0892-332B-429A-A264-E77A112C599C}" type="slidenum">
              <a:rPr kumimoji="0" lang="en-US" sz="874" b="1" i="0" u="none" strike="noStrike" kern="1200" cap="none" spc="0" normalizeH="0" baseline="0" noProof="0" smtClean="0">
                <a:ln>
                  <a:noFill/>
                </a:ln>
                <a:solidFill>
                  <a:prstClr val="black"/>
                </a:solidFill>
                <a:effectLst/>
                <a:uLnTx/>
                <a:uFillTx/>
                <a:latin typeface="Figtree"/>
                <a:ea typeface="Open Sans Light" panose="020B0306030504020204" pitchFamily="34" charset="0"/>
                <a:cs typeface="Open Sans Light" panose="020B03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874" b="1" i="0" u="none" strike="noStrike" kern="1200" cap="none" spc="0" normalizeH="0" baseline="0" noProof="0" dirty="0">
              <a:ln>
                <a:noFill/>
              </a:ln>
              <a:solidFill>
                <a:prstClr val="black"/>
              </a:solidFill>
              <a:effectLst/>
              <a:uLnTx/>
              <a:uFillTx/>
              <a:latin typeface="Figtree"/>
              <a:ea typeface="Open Sans Light" panose="020B0306030504020204" pitchFamily="34" charset="0"/>
              <a:cs typeface="Open Sans Light" panose="020B0306030504020204" pitchFamily="34" charset="0"/>
            </a:endParaRPr>
          </a:p>
        </p:txBody>
      </p:sp>
      <p:sp>
        <p:nvSpPr>
          <p:cNvPr id="8" name="Content Placeholder 5">
            <a:extLst>
              <a:ext uri="{FF2B5EF4-FFF2-40B4-BE49-F238E27FC236}">
                <a16:creationId xmlns:a16="http://schemas.microsoft.com/office/drawing/2014/main" id="{7F7A11AD-28AD-8C10-8B75-28F0D909718A}"/>
              </a:ext>
            </a:extLst>
          </p:cNvPr>
          <p:cNvSpPr txBox="1">
            <a:spLocks/>
          </p:cNvSpPr>
          <p:nvPr/>
        </p:nvSpPr>
        <p:spPr>
          <a:xfrm>
            <a:off x="7590790" y="1806120"/>
            <a:ext cx="298828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18406A"/>
                </a:solidFill>
                <a:effectLst/>
                <a:uLnTx/>
                <a:uFillTx/>
                <a:latin typeface="Barlow"/>
                <a:ea typeface="+mn-ea"/>
                <a:cs typeface="+mn-cs"/>
              </a:rPr>
              <a:t>Mark Johnson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18406A"/>
                </a:solidFill>
                <a:effectLst/>
                <a:uLnTx/>
                <a:uFillTx/>
                <a:latin typeface="Barlow"/>
                <a:ea typeface="+mn-ea"/>
                <a:cs typeface="+mn-cs"/>
              </a:rPr>
              <a:t>WA APEX Accelerator @ Economic Alliance Snohomish County (EASC)</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rgbClr val="18406A"/>
                </a:solidFill>
                <a:effectLst/>
                <a:uLnTx/>
                <a:uFillTx/>
                <a:latin typeface="Barlow"/>
                <a:ea typeface="+mn-ea"/>
                <a:cs typeface="+mn-cs"/>
              </a:rPr>
              <a:t>425.248.4222</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rgbClr val="18406A"/>
                </a:solidFill>
                <a:effectLst/>
                <a:uLnTx/>
                <a:uFillTx/>
                <a:latin typeface="Barlow"/>
                <a:ea typeface="+mn-ea"/>
                <a:cs typeface="+mn-cs"/>
              </a:rPr>
              <a:t>markj@economicalliancesc.org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Barlow"/>
              <a:ea typeface="+mn-ea"/>
              <a:cs typeface="+mn-cs"/>
            </a:endParaRPr>
          </a:p>
        </p:txBody>
      </p:sp>
      <p:sp>
        <p:nvSpPr>
          <p:cNvPr id="9" name="Content Placeholder 5">
            <a:extLst>
              <a:ext uri="{FF2B5EF4-FFF2-40B4-BE49-F238E27FC236}">
                <a16:creationId xmlns:a16="http://schemas.microsoft.com/office/drawing/2014/main" id="{1E7CBEA1-BE18-6AB9-2917-7E2C26D083BF}"/>
              </a:ext>
            </a:extLst>
          </p:cNvPr>
          <p:cNvSpPr txBox="1">
            <a:spLocks/>
          </p:cNvSpPr>
          <p:nvPr/>
        </p:nvSpPr>
        <p:spPr>
          <a:xfrm>
            <a:off x="2570904" y="1817460"/>
            <a:ext cx="286750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18406A"/>
                </a:solidFill>
                <a:effectLst/>
                <a:uLnTx/>
                <a:uFillTx/>
                <a:latin typeface="Barlow"/>
                <a:ea typeface="+mn-ea"/>
                <a:cs typeface="+mn-cs"/>
              </a:rPr>
              <a:t>Cara Buckingham</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18406A"/>
                </a:solidFill>
                <a:effectLst/>
                <a:uLnTx/>
                <a:uFillTx/>
                <a:latin typeface="Barlow"/>
                <a:ea typeface="+mn-ea"/>
                <a:cs typeface="+mn-cs"/>
              </a:rPr>
              <a:t>WA APEX Accelerator @ Economic Alliance Snohomish County (EASC)</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rgbClr val="18406A"/>
                </a:solidFill>
                <a:effectLst/>
                <a:uLnTx/>
                <a:uFillTx/>
                <a:latin typeface="Barlow"/>
                <a:ea typeface="+mn-ea"/>
                <a:cs typeface="+mn-cs"/>
              </a:rPr>
              <a:t>425.248.4223</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rgbClr val="18406A"/>
                </a:solidFill>
                <a:effectLst/>
                <a:uLnTx/>
                <a:uFillTx/>
                <a:latin typeface="Barlow"/>
                <a:ea typeface="+mn-ea"/>
                <a:cs typeface="+mn-cs"/>
              </a:rPr>
              <a:t>carab@economicalliancesc.org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Barlow"/>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Barlow"/>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Barlow"/>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Barlow"/>
              <a:ea typeface="+mn-ea"/>
              <a:cs typeface="+mn-cs"/>
            </a:endParaRPr>
          </a:p>
        </p:txBody>
      </p:sp>
      <p:sp>
        <p:nvSpPr>
          <p:cNvPr id="2" name="TextBox 1">
            <a:extLst>
              <a:ext uri="{FF2B5EF4-FFF2-40B4-BE49-F238E27FC236}">
                <a16:creationId xmlns:a16="http://schemas.microsoft.com/office/drawing/2014/main" id="{D553D69C-5937-EAF9-E563-D2292D77D5FC}"/>
              </a:ext>
            </a:extLst>
          </p:cNvPr>
          <p:cNvSpPr txBox="1"/>
          <p:nvPr/>
        </p:nvSpPr>
        <p:spPr>
          <a:xfrm>
            <a:off x="1272619" y="4402318"/>
            <a:ext cx="977553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8406A"/>
                </a:solidFill>
                <a:effectLst/>
                <a:uLnTx/>
                <a:uFillTx/>
                <a:latin typeface="Barlow"/>
                <a:ea typeface="+mn-ea"/>
                <a:cs typeface="+mn-cs"/>
              </a:rPr>
              <a:t>For additional training opportunities, visit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arlow"/>
                <a:ea typeface="+mn-ea"/>
                <a:cs typeface="+mn-cs"/>
                <a:hlinkClick r:id="rId2"/>
              </a:rPr>
              <a:t>Washington APEX Accelerator’s Calendar of Events</a:t>
            </a:r>
            <a:endParaRPr kumimoji="0" lang="en-US" sz="1800" b="0" i="0" u="none" strike="noStrike" kern="1200" cap="none" spc="0" normalizeH="0" baseline="0" noProof="0" dirty="0">
              <a:ln>
                <a:noFill/>
              </a:ln>
              <a:solidFill>
                <a:prstClr val="black"/>
              </a:solidFill>
              <a:effectLst/>
              <a:uLnTx/>
              <a:uFillTx/>
              <a:latin typeface="Barlow"/>
              <a:ea typeface="+mn-ea"/>
              <a:cs typeface="+mn-cs"/>
            </a:endParaRPr>
          </a:p>
        </p:txBody>
      </p:sp>
      <p:pic>
        <p:nvPicPr>
          <p:cNvPr id="11" name="Picture 10">
            <a:extLst>
              <a:ext uri="{FF2B5EF4-FFF2-40B4-BE49-F238E27FC236}">
                <a16:creationId xmlns:a16="http://schemas.microsoft.com/office/drawing/2014/main" id="{1D57F294-169F-CDCD-B11E-A3C32916ABDF}"/>
              </a:ext>
            </a:extLst>
          </p:cNvPr>
          <p:cNvPicPr>
            <a:picLocks noChangeAspect="1"/>
          </p:cNvPicPr>
          <p:nvPr/>
        </p:nvPicPr>
        <p:blipFill>
          <a:blip r:embed="rId3"/>
          <a:stretch>
            <a:fillRect/>
          </a:stretch>
        </p:blipFill>
        <p:spPr>
          <a:xfrm>
            <a:off x="5467086" y="5155804"/>
            <a:ext cx="1386600" cy="1381521"/>
          </a:xfrm>
          <a:prstGeom prst="rect">
            <a:avLst/>
          </a:prstGeom>
        </p:spPr>
      </p:pic>
    </p:spTree>
    <p:extLst>
      <p:ext uri="{BB962C8B-B14F-4D97-AF65-F5344CB8AC3E}">
        <p14:creationId xmlns:p14="http://schemas.microsoft.com/office/powerpoint/2010/main" val="3942121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B99F6DD-C504-F98C-CDDB-500537DE8718}"/>
              </a:ext>
            </a:extLst>
          </p:cNvPr>
          <p:cNvSpPr>
            <a:spLocks noGrp="1"/>
          </p:cNvSpPr>
          <p:nvPr>
            <p:ph type="title"/>
          </p:nvPr>
        </p:nvSpPr>
        <p:spPr>
          <a:xfrm>
            <a:off x="4128368" y="4522156"/>
            <a:ext cx="4937937" cy="1363215"/>
          </a:xfrm>
        </p:spPr>
        <p:txBody>
          <a:bodyPr vert="horz" lIns="91440" tIns="45720" rIns="91440" bIns="45720" rtlCol="0" anchor="t">
            <a:normAutofit/>
          </a:bodyPr>
          <a:lstStyle/>
          <a:p>
            <a:r>
              <a:rPr lang="en-US" sz="4400" kern="1200">
                <a:solidFill>
                  <a:schemeClr val="tx1"/>
                </a:solidFill>
                <a:latin typeface="+mj-lt"/>
                <a:ea typeface="+mj-ea"/>
                <a:cs typeface="+mj-cs"/>
              </a:rPr>
              <a:t>Thank You Program Supporters</a:t>
            </a:r>
          </a:p>
        </p:txBody>
      </p:sp>
      <p:sp>
        <p:nvSpPr>
          <p:cNvPr id="3" name="Slide Number Placeholder 2">
            <a:extLst>
              <a:ext uri="{FF2B5EF4-FFF2-40B4-BE49-F238E27FC236}">
                <a16:creationId xmlns:a16="http://schemas.microsoft.com/office/drawing/2014/main" id="{ACD89A86-EF3F-33B1-345E-678E1740B858}"/>
              </a:ext>
            </a:extLst>
          </p:cNvPr>
          <p:cNvSpPr>
            <a:spLocks noGrp="1"/>
          </p:cNvSpPr>
          <p:nvPr>
            <p:ph type="sldNum" sz="quarter" idx="12"/>
          </p:nvPr>
        </p:nvSpPr>
        <p:spPr>
          <a:xfrm>
            <a:off x="266671" y="392350"/>
            <a:ext cx="548640" cy="548640"/>
          </a:xfrm>
          <a:prstGeom prst="ellipse">
            <a:avLst/>
          </a:prstGeom>
          <a:solidFill>
            <a:srgbClr val="7F7F7F"/>
          </a:solidFill>
        </p:spPr>
        <p:txBody>
          <a:bodyPr vert="horz" lIns="91440" tIns="45720" rIns="91440" bIns="45720" rtlCol="0" anchor="ctr">
            <a:normAutofit/>
          </a:bodyPr>
          <a:lstStyle/>
          <a:p>
            <a:pPr algn="ctr">
              <a:spcAft>
                <a:spcPts val="600"/>
              </a:spcAft>
            </a:pPr>
            <a:fld id="{AE4E0892-332B-429A-A264-E77A112C599C}" type="slidenum">
              <a:rPr lang="en-US" sz="1500">
                <a:solidFill>
                  <a:srgbClr val="FFFFFF"/>
                </a:solidFill>
                <a:latin typeface="+mn-lt"/>
                <a:ea typeface="+mn-ea"/>
                <a:cs typeface="+mn-cs"/>
              </a:rPr>
              <a:pPr algn="ctr">
                <a:spcAft>
                  <a:spcPts val="600"/>
                </a:spcAft>
              </a:pPr>
              <a:t>6</a:t>
            </a:fld>
            <a:endParaRPr lang="en-US" sz="1500">
              <a:solidFill>
                <a:srgbClr val="FFFFFF"/>
              </a:solidFill>
              <a:latin typeface="+mn-lt"/>
              <a:ea typeface="+mn-ea"/>
              <a:cs typeface="+mn-cs"/>
            </a:endParaRPr>
          </a:p>
        </p:txBody>
      </p:sp>
      <p:sp>
        <p:nvSpPr>
          <p:cNvPr id="25" name="Freeform: Shape 24">
            <a:extLst>
              <a:ext uri="{FF2B5EF4-FFF2-40B4-BE49-F238E27FC236}">
                <a16:creationId xmlns:a16="http://schemas.microsoft.com/office/drawing/2014/main" id="{2E2D6188-24E5-426A-BB2A-3FA2D6B9C3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8331"/>
            <a:ext cx="3564638" cy="4569668"/>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1208BC59-C84F-483F-80CD-FAEC74229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573" y="0"/>
            <a:ext cx="3913632" cy="2285234"/>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A black and white logo&#10;&#10;AI-generated content may be incorrect.">
            <a:extLst>
              <a:ext uri="{FF2B5EF4-FFF2-40B4-BE49-F238E27FC236}">
                <a16:creationId xmlns:a16="http://schemas.microsoft.com/office/drawing/2014/main" id="{681408CF-72DF-67AD-58DF-4450A4AD84A4}"/>
              </a:ext>
            </a:extLst>
          </p:cNvPr>
          <p:cNvPicPr>
            <a:picLocks noChangeAspect="1"/>
          </p:cNvPicPr>
          <p:nvPr/>
        </p:nvPicPr>
        <p:blipFill>
          <a:blip r:embed="rId3"/>
          <a:stretch>
            <a:fillRect/>
          </a:stretch>
        </p:blipFill>
        <p:spPr>
          <a:xfrm>
            <a:off x="1992086" y="559925"/>
            <a:ext cx="2410097" cy="807382"/>
          </a:xfrm>
          <a:prstGeom prst="rect">
            <a:avLst/>
          </a:prstGeom>
        </p:spPr>
      </p:pic>
      <p:sp>
        <p:nvSpPr>
          <p:cNvPr id="33" name="Freeform: Shape 32">
            <a:extLst>
              <a:ext uri="{FF2B5EF4-FFF2-40B4-BE49-F238E27FC236}">
                <a16:creationId xmlns:a16="http://schemas.microsoft.com/office/drawing/2014/main" id="{A1DABD52-05DF-4F31-AFB9-B330D8BE46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25559" y="725908"/>
            <a:ext cx="2852928" cy="2852928"/>
          </a:xfrm>
          <a:custGeom>
            <a:avLst/>
            <a:gdLst>
              <a:gd name="connsiteX0" fmla="*/ 1426464 w 2852928"/>
              <a:gd name="connsiteY0" fmla="*/ 0 h 2852928"/>
              <a:gd name="connsiteX1" fmla="*/ 2852928 w 2852928"/>
              <a:gd name="connsiteY1" fmla="*/ 1426464 h 2852928"/>
              <a:gd name="connsiteX2" fmla="*/ 1426464 w 2852928"/>
              <a:gd name="connsiteY2" fmla="*/ 2852928 h 2852928"/>
              <a:gd name="connsiteX3" fmla="*/ 0 w 2852928"/>
              <a:gd name="connsiteY3" fmla="*/ 1426464 h 2852928"/>
              <a:gd name="connsiteX4" fmla="*/ 1426464 w 2852928"/>
              <a:gd name="connsiteY4" fmla="*/ 0 h 285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Oval 34">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0967" y="561316"/>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Picture 19" descr="A logo for a company&#10;&#10;AI-generated content may be incorrect.">
            <a:hlinkClick r:id="rId4"/>
            <a:extLst>
              <a:ext uri="{FF2B5EF4-FFF2-40B4-BE49-F238E27FC236}">
                <a16:creationId xmlns:a16="http://schemas.microsoft.com/office/drawing/2014/main" id="{52C02545-8707-1370-ECFF-8ADAF78D0E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82789" y="1763264"/>
            <a:ext cx="1939835" cy="848677"/>
          </a:xfrm>
          <a:prstGeom prst="rect">
            <a:avLst/>
          </a:prstGeom>
        </p:spPr>
      </p:pic>
      <p:pic>
        <p:nvPicPr>
          <p:cNvPr id="18" name="Picture 17" descr="A close up of a logo&#10;&#10;AI-generated content may be incorrect.">
            <a:hlinkClick r:id="rId6"/>
            <a:extLst>
              <a:ext uri="{FF2B5EF4-FFF2-40B4-BE49-F238E27FC236}">
                <a16:creationId xmlns:a16="http://schemas.microsoft.com/office/drawing/2014/main" id="{6CD4BDD5-D5CF-0304-FFC4-1BE7EC0C93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6643" y="3767220"/>
            <a:ext cx="2329136" cy="2247616"/>
          </a:xfrm>
          <a:prstGeom prst="rect">
            <a:avLst/>
          </a:prstGeom>
        </p:spPr>
      </p:pic>
      <p:sp>
        <p:nvSpPr>
          <p:cNvPr id="37" name="Freeform: Shape 36">
            <a:extLst>
              <a:ext uri="{FF2B5EF4-FFF2-40B4-BE49-F238E27FC236}">
                <a16:creationId xmlns:a16="http://schemas.microsoft.com/office/drawing/2014/main" id="{6B9D64DB-4D5C-4A91-B45F-F301E3174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2"/>
            <a:ext cx="3439432" cy="3550083"/>
          </a:xfrm>
          <a:custGeom>
            <a:avLst/>
            <a:gdLst>
              <a:gd name="connsiteX0" fmla="*/ 115336 w 3439432"/>
              <a:gd name="connsiteY0" fmla="*/ 0 h 3550083"/>
              <a:gd name="connsiteX1" fmla="*/ 3439432 w 3439432"/>
              <a:gd name="connsiteY1" fmla="*/ 0 h 3550083"/>
              <a:gd name="connsiteX2" fmla="*/ 3439432 w 3439432"/>
              <a:gd name="connsiteY2" fmla="*/ 3462762 h 3550083"/>
              <a:gd name="connsiteX3" fmla="*/ 3318024 w 3439432"/>
              <a:gd name="connsiteY3" fmla="*/ 3493980 h 3550083"/>
              <a:gd name="connsiteX4" fmla="*/ 2761488 w 3439432"/>
              <a:gd name="connsiteY4" fmla="*/ 3550083 h 3550083"/>
              <a:gd name="connsiteX5" fmla="*/ 0 w 3439432"/>
              <a:gd name="connsiteY5" fmla="*/ 788595 h 3550083"/>
              <a:gd name="connsiteX6" fmla="*/ 70713 w 3439432"/>
              <a:gd name="connsiteY6" fmla="*/ 164949 h 355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550083">
                <a:moveTo>
                  <a:pt x="115336" y="0"/>
                </a:moveTo>
                <a:lnTo>
                  <a:pt x="3439432" y="0"/>
                </a:lnTo>
                <a:lnTo>
                  <a:pt x="3439432" y="3462762"/>
                </a:lnTo>
                <a:lnTo>
                  <a:pt x="3318024" y="3493980"/>
                </a:lnTo>
                <a:cubicBezTo>
                  <a:pt x="3138258" y="3530765"/>
                  <a:pt x="2952129" y="3550083"/>
                  <a:pt x="2761488" y="3550083"/>
                </a:cubicBezTo>
                <a:cubicBezTo>
                  <a:pt x="1236360" y="3550083"/>
                  <a:pt x="0" y="2313723"/>
                  <a:pt x="0" y="788595"/>
                </a:cubicBezTo>
                <a:cubicBezTo>
                  <a:pt x="0" y="574124"/>
                  <a:pt x="24450" y="365364"/>
                  <a:pt x="70713" y="164949"/>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8E4F04B5-4D4A-4F70-8549-384AF5351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8761" y="-4330"/>
            <a:ext cx="3273238" cy="3383891"/>
          </a:xfrm>
          <a:custGeom>
            <a:avLst/>
            <a:gdLst>
              <a:gd name="connsiteX0" fmla="*/ 122841 w 3273238"/>
              <a:gd name="connsiteY0" fmla="*/ 0 h 3383891"/>
              <a:gd name="connsiteX1" fmla="*/ 3273238 w 3273238"/>
              <a:gd name="connsiteY1" fmla="*/ 0 h 3383891"/>
              <a:gd name="connsiteX2" fmla="*/ 3273238 w 3273238"/>
              <a:gd name="connsiteY2" fmla="*/ 3291335 h 3383891"/>
              <a:gd name="connsiteX3" fmla="*/ 3118338 w 3273238"/>
              <a:gd name="connsiteY3" fmla="*/ 3331164 h 3383891"/>
              <a:gd name="connsiteX4" fmla="*/ 2595295 w 3273238"/>
              <a:gd name="connsiteY4" fmla="*/ 3383891 h 3383891"/>
              <a:gd name="connsiteX5" fmla="*/ 0 w 3273238"/>
              <a:gd name="connsiteY5" fmla="*/ 788596 h 3383891"/>
              <a:gd name="connsiteX6" fmla="*/ 116679 w 3273238"/>
              <a:gd name="connsiteY6" fmla="*/ 16835 h 338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383891">
                <a:moveTo>
                  <a:pt x="122841" y="0"/>
                </a:moveTo>
                <a:lnTo>
                  <a:pt x="3273238" y="0"/>
                </a:lnTo>
                <a:lnTo>
                  <a:pt x="3273238" y="3291335"/>
                </a:lnTo>
                <a:lnTo>
                  <a:pt x="3118338" y="3331164"/>
                </a:lnTo>
                <a:cubicBezTo>
                  <a:pt x="2949390" y="3365736"/>
                  <a:pt x="2774463" y="3383891"/>
                  <a:pt x="2595295" y="3383891"/>
                </a:cubicBezTo>
                <a:cubicBezTo>
                  <a:pt x="1161953" y="3383891"/>
                  <a:pt x="0" y="2221938"/>
                  <a:pt x="0" y="788596"/>
                </a:cubicBezTo>
                <a:cubicBezTo>
                  <a:pt x="0" y="519845"/>
                  <a:pt x="40850" y="260634"/>
                  <a:pt x="116679" y="1683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6" name="Picture 15" descr="A blue and black logo&#10;&#10;AI-generated content may be incorrect.">
            <a:hlinkClick r:id="rId8"/>
            <a:extLst>
              <a:ext uri="{FF2B5EF4-FFF2-40B4-BE49-F238E27FC236}">
                <a16:creationId xmlns:a16="http://schemas.microsoft.com/office/drawing/2014/main" id="{B07D285E-8C43-B06F-B185-E865F36DDB9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29800" y="763508"/>
            <a:ext cx="1952160" cy="1162000"/>
          </a:xfrm>
          <a:prstGeom prst="rect">
            <a:avLst/>
          </a:prstGeom>
        </p:spPr>
      </p:pic>
      <p:sp>
        <p:nvSpPr>
          <p:cNvPr id="41" name="Freeform: Shape 40">
            <a:extLst>
              <a:ext uri="{FF2B5EF4-FFF2-40B4-BE49-F238E27FC236}">
                <a16:creationId xmlns:a16="http://schemas.microsoft.com/office/drawing/2014/main" id="{0D14DB62-3EB3-452E-89EE-30B0CDB0C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63236" y="4071322"/>
            <a:ext cx="2828765" cy="2786678"/>
          </a:xfrm>
          <a:custGeom>
            <a:avLst/>
            <a:gdLst>
              <a:gd name="connsiteX0" fmla="*/ 1888236 w 2828765"/>
              <a:gd name="connsiteY0" fmla="*/ 0 h 2786678"/>
              <a:gd name="connsiteX1" fmla="*/ 2788281 w 2828765"/>
              <a:gd name="connsiteY1" fmla="*/ 227900 h 2786678"/>
              <a:gd name="connsiteX2" fmla="*/ 2828765 w 2828765"/>
              <a:gd name="connsiteY2" fmla="*/ 252495 h 2786678"/>
              <a:gd name="connsiteX3" fmla="*/ 2828765 w 2828765"/>
              <a:gd name="connsiteY3" fmla="*/ 2786678 h 2786678"/>
              <a:gd name="connsiteX4" fmla="*/ 227128 w 2828765"/>
              <a:gd name="connsiteY4" fmla="*/ 2786678 h 2786678"/>
              <a:gd name="connsiteX5" fmla="*/ 148387 w 2828765"/>
              <a:gd name="connsiteY5" fmla="*/ 2623223 h 2786678"/>
              <a:gd name="connsiteX6" fmla="*/ 0 w 2828765"/>
              <a:gd name="connsiteY6" fmla="*/ 1888236 h 2786678"/>
              <a:gd name="connsiteX7" fmla="*/ 1888236 w 2828765"/>
              <a:gd name="connsiteY7" fmla="*/ 0 h 278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42">
            <a:extLst>
              <a:ext uri="{FF2B5EF4-FFF2-40B4-BE49-F238E27FC236}">
                <a16:creationId xmlns:a16="http://schemas.microsoft.com/office/drawing/2014/main" id="{CB14CE1B-4BC5-4EF2-BE3D-05E4F580B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99331" y="3907418"/>
            <a:ext cx="2992669" cy="2950582"/>
          </a:xfrm>
          <a:custGeom>
            <a:avLst/>
            <a:gdLst>
              <a:gd name="connsiteX0" fmla="*/ 2052140 w 2992669"/>
              <a:gd name="connsiteY0" fmla="*/ 0 h 2950582"/>
              <a:gd name="connsiteX1" fmla="*/ 2850926 w 2992669"/>
              <a:gd name="connsiteY1" fmla="*/ 161267 h 2950582"/>
              <a:gd name="connsiteX2" fmla="*/ 2992669 w 2992669"/>
              <a:gd name="connsiteY2" fmla="*/ 229549 h 2950582"/>
              <a:gd name="connsiteX3" fmla="*/ 2992669 w 2992669"/>
              <a:gd name="connsiteY3" fmla="*/ 2950582 h 2950582"/>
              <a:gd name="connsiteX4" fmla="*/ 209274 w 2992669"/>
              <a:gd name="connsiteY4" fmla="*/ 2950582 h 2950582"/>
              <a:gd name="connsiteX5" fmla="*/ 161267 w 2992669"/>
              <a:gd name="connsiteY5" fmla="*/ 2850926 h 2950582"/>
              <a:gd name="connsiteX6" fmla="*/ 0 w 2992669"/>
              <a:gd name="connsiteY6" fmla="*/ 2052140 h 2950582"/>
              <a:gd name="connsiteX7" fmla="*/ 2052140 w 2992669"/>
              <a:gd name="connsiteY7" fmla="*/ 0 h 295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669" h="2950582">
                <a:moveTo>
                  <a:pt x="2052140" y="0"/>
                </a:moveTo>
                <a:cubicBezTo>
                  <a:pt x="2335482" y="0"/>
                  <a:pt x="2605411" y="57424"/>
                  <a:pt x="2850926" y="161267"/>
                </a:cubicBezTo>
                <a:lnTo>
                  <a:pt x="2992669" y="229549"/>
                </a:lnTo>
                <a:lnTo>
                  <a:pt x="2992669" y="2950582"/>
                </a:lnTo>
                <a:lnTo>
                  <a:pt x="209274" y="2950582"/>
                </a:lnTo>
                <a:lnTo>
                  <a:pt x="161267" y="2850926"/>
                </a:lnTo>
                <a:cubicBezTo>
                  <a:pt x="57423" y="2605411"/>
                  <a:pt x="0" y="2335482"/>
                  <a:pt x="0" y="2052140"/>
                </a:cubicBezTo>
                <a:cubicBezTo>
                  <a:pt x="0" y="918774"/>
                  <a:pt x="918774" y="0"/>
                  <a:pt x="205214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A black text on a white background&#10;&#10;AI-generated content may be incorrect.">
            <a:extLst>
              <a:ext uri="{FF2B5EF4-FFF2-40B4-BE49-F238E27FC236}">
                <a16:creationId xmlns:a16="http://schemas.microsoft.com/office/drawing/2014/main" id="{09693DCA-CF81-3D83-D30D-922104AB6460}"/>
              </a:ext>
            </a:extLst>
          </p:cNvPr>
          <p:cNvPicPr>
            <a:picLocks noChangeAspect="1"/>
          </p:cNvPicPr>
          <p:nvPr/>
        </p:nvPicPr>
        <p:blipFill>
          <a:blip r:embed="rId10"/>
          <a:stretch>
            <a:fillRect/>
          </a:stretch>
        </p:blipFill>
        <p:spPr>
          <a:xfrm>
            <a:off x="9888582" y="5256447"/>
            <a:ext cx="2135777" cy="924943"/>
          </a:xfrm>
          <a:prstGeom prst="rect">
            <a:avLst/>
          </a:prstGeom>
        </p:spPr>
      </p:pic>
    </p:spTree>
    <p:extLst>
      <p:ext uri="{BB962C8B-B14F-4D97-AF65-F5344CB8AC3E}">
        <p14:creationId xmlns:p14="http://schemas.microsoft.com/office/powerpoint/2010/main" val="4178588306"/>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028090"/>
          </a:solidFill>
          <a:ln w="12700">
            <a:solidFill>
              <a:srgbClr val="028090"/>
            </a:solidFill>
            <a:prstDash val="solid"/>
          </a:ln>
        </p:spPr>
        <p:txBody>
          <a:bodyPr/>
          <a:lstStyle/>
          <a:p>
            <a:endParaRPr lang="en-US" sz="2400"/>
          </a:p>
        </p:txBody>
      </p:sp>
      <p:sp>
        <p:nvSpPr>
          <p:cNvPr id="3" name="Text 1"/>
          <p:cNvSpPr/>
          <p:nvPr/>
        </p:nvSpPr>
        <p:spPr>
          <a:xfrm>
            <a:off x="426720" y="0"/>
            <a:ext cx="9144000" cy="877824"/>
          </a:xfrm>
          <a:prstGeom prst="rect">
            <a:avLst/>
          </a:prstGeom>
          <a:noFill/>
          <a:ln/>
        </p:spPr>
        <p:txBody>
          <a:bodyPr wrap="square" lIns="0" tIns="0" rIns="0" bIns="0" rtlCol="0" anchor="ctr"/>
          <a:lstStyle/>
          <a:p>
            <a:r>
              <a:rPr lang="en-US" sz="2667" b="1" dirty="0">
                <a:solidFill>
                  <a:srgbClr val="FFFFFF"/>
                </a:solidFill>
                <a:latin typeface="Calibri" pitchFamily="34" charset="0"/>
                <a:ea typeface="Calibri" pitchFamily="34" charset="-122"/>
                <a:cs typeface="Calibri" pitchFamily="34" charset="-120"/>
              </a:rPr>
              <a:t>U.S. Federal Procurement Hierarchy</a:t>
            </a:r>
            <a:endParaRPr lang="en-US" sz="2667" dirty="0"/>
          </a:p>
        </p:txBody>
      </p:sp>
      <p:sp>
        <p:nvSpPr>
          <p:cNvPr id="4" name="Text 2"/>
          <p:cNvSpPr/>
          <p:nvPr/>
        </p:nvSpPr>
        <p:spPr>
          <a:xfrm>
            <a:off x="9631680" y="0"/>
            <a:ext cx="2438400" cy="877824"/>
          </a:xfrm>
          <a:prstGeom prst="rect">
            <a:avLst/>
          </a:prstGeom>
          <a:noFill/>
          <a:ln/>
        </p:spPr>
        <p:txBody>
          <a:bodyPr wrap="square" lIns="0" tIns="0" rIns="0" bIns="0" rtlCol="0" anchor="ctr"/>
          <a:lstStyle/>
          <a:p>
            <a:pPr algn="r"/>
            <a:r>
              <a:rPr lang="en-US" sz="1333" dirty="0">
                <a:solidFill>
                  <a:srgbClr val="C8E8F0"/>
                </a:solidFill>
                <a:latin typeface="Calibri" pitchFamily="34" charset="0"/>
                <a:ea typeface="Calibri" pitchFamily="34" charset="-122"/>
                <a:cs typeface="Calibri" pitchFamily="34" charset="-120"/>
              </a:rPr>
              <a:t>Slide 1 of 2</a:t>
            </a:r>
            <a:endParaRPr lang="en-US" sz="1333" dirty="0"/>
          </a:p>
        </p:txBody>
      </p:sp>
      <p:sp>
        <p:nvSpPr>
          <p:cNvPr id="5" name="Shape 3"/>
          <p:cNvSpPr/>
          <p:nvPr/>
        </p:nvSpPr>
        <p:spPr>
          <a:xfrm>
            <a:off x="3657600" y="1036320"/>
            <a:ext cx="4876800" cy="877824"/>
          </a:xfrm>
          <a:prstGeom prst="rect">
            <a:avLst/>
          </a:prstGeom>
          <a:solidFill>
            <a:srgbClr val="C9A84C"/>
          </a:solidFill>
          <a:ln w="19050">
            <a:solidFill>
              <a:srgbClr val="A88030"/>
            </a:solidFill>
            <a:prstDash val="solid"/>
          </a:ln>
          <a:effectLst>
            <a:outerShdw blurRad="76200" dist="25400" dir="8100000" algn="bl" rotWithShape="0">
              <a:srgbClr val="000000">
                <a:alpha val="12000"/>
              </a:srgbClr>
            </a:outerShdw>
          </a:effectLst>
        </p:spPr>
        <p:txBody>
          <a:bodyPr/>
          <a:lstStyle/>
          <a:p>
            <a:endParaRPr lang="en-US" sz="2400"/>
          </a:p>
        </p:txBody>
      </p:sp>
      <p:sp>
        <p:nvSpPr>
          <p:cNvPr id="6" name="Text 4"/>
          <p:cNvSpPr/>
          <p:nvPr/>
        </p:nvSpPr>
        <p:spPr>
          <a:xfrm>
            <a:off x="3657600" y="1036320"/>
            <a:ext cx="4876800" cy="877824"/>
          </a:xfrm>
          <a:prstGeom prst="rect">
            <a:avLst/>
          </a:prstGeom>
          <a:noFill/>
          <a:ln/>
        </p:spPr>
        <p:txBody>
          <a:bodyPr wrap="square" rtlCol="0" anchor="ctr"/>
          <a:lstStyle/>
          <a:p>
            <a:pPr algn="ctr"/>
            <a:r>
              <a:rPr lang="en-US" sz="1867" b="1" dirty="0">
                <a:solidFill>
                  <a:srgbClr val="3A2800"/>
                </a:solidFill>
                <a:latin typeface="Calibri" pitchFamily="34" charset="0"/>
                <a:ea typeface="Calibri" pitchFamily="34" charset="-122"/>
                <a:cs typeface="Calibri" pitchFamily="34" charset="-120"/>
              </a:rPr>
              <a:t>GSA / SAM.gov</a:t>
            </a:r>
            <a:endParaRPr lang="en-US" sz="1867" dirty="0"/>
          </a:p>
          <a:p>
            <a:pPr algn="ctr"/>
            <a:r>
              <a:rPr lang="en-US" sz="1067" dirty="0">
                <a:solidFill>
                  <a:srgbClr val="3A2800"/>
                </a:solidFill>
                <a:latin typeface="Calibri" pitchFamily="34" charset="0"/>
                <a:ea typeface="Calibri" pitchFamily="34" charset="-122"/>
                <a:cs typeface="Calibri" pitchFamily="34" charset="-120"/>
              </a:rPr>
              <a:t>General Services Administration  •  System for Award Management</a:t>
            </a:r>
            <a:endParaRPr lang="en-US" sz="1867" dirty="0"/>
          </a:p>
        </p:txBody>
      </p:sp>
      <p:sp>
        <p:nvSpPr>
          <p:cNvPr id="7" name="Shape 5"/>
          <p:cNvSpPr/>
          <p:nvPr/>
        </p:nvSpPr>
        <p:spPr>
          <a:xfrm>
            <a:off x="6096000" y="1914144"/>
            <a:ext cx="0" cy="219456"/>
          </a:xfrm>
          <a:prstGeom prst="line">
            <a:avLst/>
          </a:prstGeom>
          <a:noFill/>
          <a:ln w="25400">
            <a:solidFill>
              <a:srgbClr val="C9A84C"/>
            </a:solidFill>
            <a:prstDash val="solid"/>
          </a:ln>
        </p:spPr>
        <p:txBody>
          <a:bodyPr/>
          <a:lstStyle/>
          <a:p>
            <a:endParaRPr lang="en-US" sz="2400"/>
          </a:p>
        </p:txBody>
      </p:sp>
      <p:sp>
        <p:nvSpPr>
          <p:cNvPr id="8" name="Shape 6"/>
          <p:cNvSpPr/>
          <p:nvPr/>
        </p:nvSpPr>
        <p:spPr>
          <a:xfrm>
            <a:off x="426720" y="2133600"/>
            <a:ext cx="11338560" cy="0"/>
          </a:xfrm>
          <a:prstGeom prst="line">
            <a:avLst/>
          </a:prstGeom>
          <a:noFill/>
          <a:ln w="19050">
            <a:solidFill>
              <a:srgbClr val="C8D8E8"/>
            </a:solidFill>
            <a:prstDash val="solid"/>
          </a:ln>
        </p:spPr>
        <p:txBody>
          <a:bodyPr/>
          <a:lstStyle/>
          <a:p>
            <a:endParaRPr lang="en-US" sz="2400"/>
          </a:p>
        </p:txBody>
      </p:sp>
      <p:sp>
        <p:nvSpPr>
          <p:cNvPr id="9" name="Shape 7"/>
          <p:cNvSpPr/>
          <p:nvPr/>
        </p:nvSpPr>
        <p:spPr>
          <a:xfrm>
            <a:off x="426720" y="3681984"/>
            <a:ext cx="11338560" cy="0"/>
          </a:xfrm>
          <a:prstGeom prst="line">
            <a:avLst/>
          </a:prstGeom>
          <a:noFill/>
          <a:ln w="12700">
            <a:solidFill>
              <a:srgbClr val="C8D8E8"/>
            </a:solidFill>
            <a:prstDash val="solid"/>
          </a:ln>
        </p:spPr>
        <p:txBody>
          <a:bodyPr/>
          <a:lstStyle/>
          <a:p>
            <a:endParaRPr lang="en-US" sz="2400"/>
          </a:p>
        </p:txBody>
      </p:sp>
      <p:sp>
        <p:nvSpPr>
          <p:cNvPr id="10" name="Shape 8"/>
          <p:cNvSpPr/>
          <p:nvPr/>
        </p:nvSpPr>
        <p:spPr>
          <a:xfrm>
            <a:off x="1086612" y="2133600"/>
            <a:ext cx="0" cy="182880"/>
          </a:xfrm>
          <a:prstGeom prst="line">
            <a:avLst/>
          </a:prstGeom>
          <a:noFill/>
          <a:ln w="12700">
            <a:solidFill>
              <a:srgbClr val="C8D8E8"/>
            </a:solidFill>
            <a:prstDash val="solid"/>
          </a:ln>
        </p:spPr>
        <p:txBody>
          <a:bodyPr/>
          <a:lstStyle/>
          <a:p>
            <a:endParaRPr lang="en-US" sz="2400"/>
          </a:p>
        </p:txBody>
      </p:sp>
      <p:sp>
        <p:nvSpPr>
          <p:cNvPr id="11" name="Shape 9"/>
          <p:cNvSpPr/>
          <p:nvPr/>
        </p:nvSpPr>
        <p:spPr>
          <a:xfrm>
            <a:off x="426720" y="2316480"/>
            <a:ext cx="1319784" cy="1219200"/>
          </a:xfrm>
          <a:prstGeom prst="rect">
            <a:avLst/>
          </a:prstGeom>
          <a:solidFill>
            <a:srgbClr val="FFFFFF"/>
          </a:solidFill>
          <a:ln w="12700">
            <a:solidFill>
              <a:srgbClr val="C8D8E8"/>
            </a:solidFill>
            <a:prstDash val="solid"/>
          </a:ln>
        </p:spPr>
        <p:txBody>
          <a:bodyPr/>
          <a:lstStyle/>
          <a:p>
            <a:endParaRPr lang="en-US" sz="2400"/>
          </a:p>
        </p:txBody>
      </p:sp>
      <p:sp>
        <p:nvSpPr>
          <p:cNvPr id="12" name="Text 10"/>
          <p:cNvSpPr/>
          <p:nvPr/>
        </p:nvSpPr>
        <p:spPr>
          <a:xfrm>
            <a:off x="426720" y="2316480"/>
            <a:ext cx="1319784" cy="1219200"/>
          </a:xfrm>
          <a:prstGeom prst="rect">
            <a:avLst/>
          </a:prstGeom>
          <a:noFill/>
          <a:ln/>
        </p:spPr>
        <p:txBody>
          <a:bodyPr wrap="square" rtlCol="0" anchor="ctr"/>
          <a:lstStyle/>
          <a:p>
            <a:pPr algn="ctr"/>
            <a:r>
              <a:rPr lang="en-US" sz="1067" dirty="0">
                <a:solidFill>
                  <a:srgbClr val="344055"/>
                </a:solidFill>
                <a:latin typeface="Calibri" pitchFamily="34" charset="0"/>
                <a:ea typeface="Calibri" pitchFamily="34" charset="-122"/>
                <a:cs typeface="Calibri" pitchFamily="34" charset="-120"/>
              </a:rPr>
              <a:t>State</a:t>
            </a:r>
            <a:endParaRPr lang="en-US" sz="1067" dirty="0"/>
          </a:p>
        </p:txBody>
      </p:sp>
      <p:sp>
        <p:nvSpPr>
          <p:cNvPr id="13" name="Shape 11"/>
          <p:cNvSpPr/>
          <p:nvPr/>
        </p:nvSpPr>
        <p:spPr>
          <a:xfrm>
            <a:off x="2503932" y="2133600"/>
            <a:ext cx="0" cy="182880"/>
          </a:xfrm>
          <a:prstGeom prst="line">
            <a:avLst/>
          </a:prstGeom>
          <a:noFill/>
          <a:ln w="12700">
            <a:solidFill>
              <a:srgbClr val="C8D8E8"/>
            </a:solidFill>
            <a:prstDash val="solid"/>
          </a:ln>
        </p:spPr>
        <p:txBody>
          <a:bodyPr/>
          <a:lstStyle/>
          <a:p>
            <a:endParaRPr lang="en-US" sz="2400"/>
          </a:p>
        </p:txBody>
      </p:sp>
      <p:sp>
        <p:nvSpPr>
          <p:cNvPr id="14" name="Shape 12"/>
          <p:cNvSpPr/>
          <p:nvPr/>
        </p:nvSpPr>
        <p:spPr>
          <a:xfrm>
            <a:off x="1844040" y="2316480"/>
            <a:ext cx="1319784" cy="1219200"/>
          </a:xfrm>
          <a:prstGeom prst="rect">
            <a:avLst/>
          </a:prstGeom>
          <a:solidFill>
            <a:srgbClr val="FFFFFF"/>
          </a:solidFill>
          <a:ln w="12700">
            <a:solidFill>
              <a:srgbClr val="C8D8E8"/>
            </a:solidFill>
            <a:prstDash val="solid"/>
          </a:ln>
        </p:spPr>
        <p:txBody>
          <a:bodyPr/>
          <a:lstStyle/>
          <a:p>
            <a:endParaRPr lang="en-US" sz="2400"/>
          </a:p>
        </p:txBody>
      </p:sp>
      <p:sp>
        <p:nvSpPr>
          <p:cNvPr id="15" name="Text 13"/>
          <p:cNvSpPr/>
          <p:nvPr/>
        </p:nvSpPr>
        <p:spPr>
          <a:xfrm>
            <a:off x="1844040" y="2316480"/>
            <a:ext cx="1319784" cy="1219200"/>
          </a:xfrm>
          <a:prstGeom prst="rect">
            <a:avLst/>
          </a:prstGeom>
          <a:noFill/>
          <a:ln/>
        </p:spPr>
        <p:txBody>
          <a:bodyPr wrap="square" rtlCol="0" anchor="ctr"/>
          <a:lstStyle/>
          <a:p>
            <a:pPr algn="ctr"/>
            <a:r>
              <a:rPr lang="en-US" sz="1067" dirty="0">
                <a:solidFill>
                  <a:srgbClr val="344055"/>
                </a:solidFill>
                <a:latin typeface="Calibri" pitchFamily="34" charset="0"/>
                <a:ea typeface="Calibri" pitchFamily="34" charset="-122"/>
                <a:cs typeface="Calibri" pitchFamily="34" charset="-120"/>
              </a:rPr>
              <a:t>Treasury</a:t>
            </a:r>
            <a:endParaRPr lang="en-US" sz="1067" dirty="0"/>
          </a:p>
        </p:txBody>
      </p:sp>
      <p:sp>
        <p:nvSpPr>
          <p:cNvPr id="16" name="Shape 14"/>
          <p:cNvSpPr/>
          <p:nvPr/>
        </p:nvSpPr>
        <p:spPr>
          <a:xfrm>
            <a:off x="3921252" y="2133600"/>
            <a:ext cx="0" cy="182880"/>
          </a:xfrm>
          <a:prstGeom prst="line">
            <a:avLst/>
          </a:prstGeom>
          <a:noFill/>
          <a:ln w="25400">
            <a:solidFill>
              <a:srgbClr val="1E4080"/>
            </a:solidFill>
            <a:prstDash val="solid"/>
          </a:ln>
        </p:spPr>
        <p:txBody>
          <a:bodyPr/>
          <a:lstStyle/>
          <a:p>
            <a:endParaRPr lang="en-US" sz="2400"/>
          </a:p>
        </p:txBody>
      </p:sp>
      <p:sp>
        <p:nvSpPr>
          <p:cNvPr id="17" name="Shape 15"/>
          <p:cNvSpPr/>
          <p:nvPr/>
        </p:nvSpPr>
        <p:spPr>
          <a:xfrm>
            <a:off x="3261360" y="2316480"/>
            <a:ext cx="1319784" cy="1219200"/>
          </a:xfrm>
          <a:prstGeom prst="rect">
            <a:avLst/>
          </a:prstGeom>
          <a:solidFill>
            <a:srgbClr val="1E4080"/>
          </a:solidFill>
          <a:ln w="25400">
            <a:solidFill>
              <a:srgbClr val="4A80C4"/>
            </a:solidFill>
            <a:prstDash val="solid"/>
          </a:ln>
          <a:effectLst>
            <a:outerShdw blurRad="63500" dist="25400" dir="8100000" algn="bl" rotWithShape="0">
              <a:srgbClr val="000000">
                <a:alpha val="18000"/>
              </a:srgbClr>
            </a:outerShdw>
          </a:effectLst>
        </p:spPr>
        <p:txBody>
          <a:bodyPr/>
          <a:lstStyle/>
          <a:p>
            <a:endParaRPr lang="en-US" sz="2400"/>
          </a:p>
        </p:txBody>
      </p:sp>
      <p:sp>
        <p:nvSpPr>
          <p:cNvPr id="18" name="Shape 16"/>
          <p:cNvSpPr/>
          <p:nvPr/>
        </p:nvSpPr>
        <p:spPr>
          <a:xfrm>
            <a:off x="3261360" y="2316480"/>
            <a:ext cx="1319784" cy="182880"/>
          </a:xfrm>
          <a:prstGeom prst="rect">
            <a:avLst/>
          </a:prstGeom>
          <a:solidFill>
            <a:srgbClr val="C9A84C"/>
          </a:solidFill>
          <a:ln w="12700">
            <a:solidFill>
              <a:srgbClr val="C9A84C"/>
            </a:solidFill>
            <a:prstDash val="solid"/>
          </a:ln>
        </p:spPr>
        <p:txBody>
          <a:bodyPr/>
          <a:lstStyle/>
          <a:p>
            <a:endParaRPr lang="en-US" sz="2400"/>
          </a:p>
        </p:txBody>
      </p:sp>
      <p:sp>
        <p:nvSpPr>
          <p:cNvPr id="19" name="Text 17"/>
          <p:cNvSpPr/>
          <p:nvPr/>
        </p:nvSpPr>
        <p:spPr>
          <a:xfrm>
            <a:off x="3261360" y="2499360"/>
            <a:ext cx="1319784" cy="1036320"/>
          </a:xfrm>
          <a:prstGeom prst="rect">
            <a:avLst/>
          </a:prstGeom>
          <a:noFill/>
          <a:ln/>
        </p:spPr>
        <p:txBody>
          <a:bodyPr wrap="square" rtlCol="0" anchor="ctr"/>
          <a:lstStyle/>
          <a:p>
            <a:pPr algn="ctr"/>
            <a:r>
              <a:rPr lang="en-US" sz="1200" b="1" dirty="0">
                <a:solidFill>
                  <a:srgbClr val="FFFFFF"/>
                </a:solidFill>
                <a:latin typeface="Calibri" pitchFamily="34" charset="0"/>
                <a:ea typeface="Calibri" pitchFamily="34" charset="-122"/>
                <a:cs typeface="Calibri" pitchFamily="34" charset="-120"/>
              </a:rPr>
              <a:t>War</a:t>
            </a:r>
            <a:endParaRPr lang="en-US" sz="1200" dirty="0"/>
          </a:p>
          <a:p>
            <a:pPr algn="ctr"/>
            <a:r>
              <a:rPr lang="en-US" sz="1200" b="1" dirty="0">
                <a:solidFill>
                  <a:srgbClr val="FFFFFF"/>
                </a:solidFill>
                <a:latin typeface="Calibri" pitchFamily="34" charset="0"/>
                <a:ea typeface="Calibri" pitchFamily="34" charset="-122"/>
                <a:cs typeface="Calibri" pitchFamily="34" charset="-120"/>
              </a:rPr>
              <a:t>(</a:t>
            </a:r>
            <a:r>
              <a:rPr lang="en-US" sz="1200" b="1" dirty="0" err="1">
                <a:solidFill>
                  <a:srgbClr val="FFFFFF"/>
                </a:solidFill>
                <a:latin typeface="Calibri" pitchFamily="34" charset="0"/>
                <a:ea typeface="Calibri" pitchFamily="34" charset="-122"/>
                <a:cs typeface="Calibri" pitchFamily="34" charset="-120"/>
              </a:rPr>
              <a:t>DoW</a:t>
            </a: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20" name="Shape 18"/>
          <p:cNvSpPr/>
          <p:nvPr/>
        </p:nvSpPr>
        <p:spPr>
          <a:xfrm>
            <a:off x="5338572" y="2133600"/>
            <a:ext cx="0" cy="182880"/>
          </a:xfrm>
          <a:prstGeom prst="line">
            <a:avLst/>
          </a:prstGeom>
          <a:noFill/>
          <a:ln w="12700">
            <a:solidFill>
              <a:srgbClr val="C8D8E8"/>
            </a:solidFill>
            <a:prstDash val="solid"/>
          </a:ln>
        </p:spPr>
        <p:txBody>
          <a:bodyPr/>
          <a:lstStyle/>
          <a:p>
            <a:endParaRPr lang="en-US" sz="2400"/>
          </a:p>
        </p:txBody>
      </p:sp>
      <p:sp>
        <p:nvSpPr>
          <p:cNvPr id="21" name="Shape 19"/>
          <p:cNvSpPr/>
          <p:nvPr/>
        </p:nvSpPr>
        <p:spPr>
          <a:xfrm>
            <a:off x="4678680" y="2316480"/>
            <a:ext cx="1319784" cy="1219200"/>
          </a:xfrm>
          <a:prstGeom prst="rect">
            <a:avLst/>
          </a:prstGeom>
          <a:solidFill>
            <a:srgbClr val="FFFFFF"/>
          </a:solidFill>
          <a:ln w="12700">
            <a:solidFill>
              <a:srgbClr val="C8D8E8"/>
            </a:solidFill>
            <a:prstDash val="solid"/>
          </a:ln>
        </p:spPr>
        <p:txBody>
          <a:bodyPr/>
          <a:lstStyle/>
          <a:p>
            <a:endParaRPr lang="en-US" sz="2400"/>
          </a:p>
        </p:txBody>
      </p:sp>
      <p:sp>
        <p:nvSpPr>
          <p:cNvPr id="22" name="Text 20"/>
          <p:cNvSpPr/>
          <p:nvPr/>
        </p:nvSpPr>
        <p:spPr>
          <a:xfrm>
            <a:off x="4678680" y="2316480"/>
            <a:ext cx="1319784" cy="1219200"/>
          </a:xfrm>
          <a:prstGeom prst="rect">
            <a:avLst/>
          </a:prstGeom>
          <a:noFill/>
          <a:ln/>
        </p:spPr>
        <p:txBody>
          <a:bodyPr wrap="square" rtlCol="0" anchor="ctr"/>
          <a:lstStyle/>
          <a:p>
            <a:pPr algn="ctr"/>
            <a:r>
              <a:rPr lang="en-US" sz="1067" dirty="0">
                <a:solidFill>
                  <a:srgbClr val="344055"/>
                </a:solidFill>
                <a:latin typeface="Calibri" pitchFamily="34" charset="0"/>
                <a:ea typeface="Calibri" pitchFamily="34" charset="-122"/>
                <a:cs typeface="Calibri" pitchFamily="34" charset="-120"/>
              </a:rPr>
              <a:t>Justice</a:t>
            </a:r>
            <a:endParaRPr lang="en-US" sz="1067" dirty="0"/>
          </a:p>
        </p:txBody>
      </p:sp>
      <p:sp>
        <p:nvSpPr>
          <p:cNvPr id="23" name="Shape 21"/>
          <p:cNvSpPr/>
          <p:nvPr/>
        </p:nvSpPr>
        <p:spPr>
          <a:xfrm>
            <a:off x="6755892" y="2133600"/>
            <a:ext cx="0" cy="182880"/>
          </a:xfrm>
          <a:prstGeom prst="line">
            <a:avLst/>
          </a:prstGeom>
          <a:noFill/>
          <a:ln w="12700">
            <a:solidFill>
              <a:srgbClr val="C8D8E8"/>
            </a:solidFill>
            <a:prstDash val="solid"/>
          </a:ln>
        </p:spPr>
        <p:txBody>
          <a:bodyPr/>
          <a:lstStyle/>
          <a:p>
            <a:endParaRPr lang="en-US" sz="2400"/>
          </a:p>
        </p:txBody>
      </p:sp>
      <p:sp>
        <p:nvSpPr>
          <p:cNvPr id="24" name="Shape 22"/>
          <p:cNvSpPr/>
          <p:nvPr/>
        </p:nvSpPr>
        <p:spPr>
          <a:xfrm>
            <a:off x="6096000" y="2316480"/>
            <a:ext cx="1319784" cy="1219200"/>
          </a:xfrm>
          <a:prstGeom prst="rect">
            <a:avLst/>
          </a:prstGeom>
          <a:solidFill>
            <a:srgbClr val="FFFFFF"/>
          </a:solidFill>
          <a:ln w="12700">
            <a:solidFill>
              <a:srgbClr val="C8D8E8"/>
            </a:solidFill>
            <a:prstDash val="solid"/>
          </a:ln>
        </p:spPr>
        <p:txBody>
          <a:bodyPr/>
          <a:lstStyle/>
          <a:p>
            <a:endParaRPr lang="en-US" sz="2400"/>
          </a:p>
        </p:txBody>
      </p:sp>
      <p:sp>
        <p:nvSpPr>
          <p:cNvPr id="25" name="Text 23"/>
          <p:cNvSpPr/>
          <p:nvPr/>
        </p:nvSpPr>
        <p:spPr>
          <a:xfrm>
            <a:off x="6096000" y="2316480"/>
            <a:ext cx="1319784" cy="1219200"/>
          </a:xfrm>
          <a:prstGeom prst="rect">
            <a:avLst/>
          </a:prstGeom>
          <a:noFill/>
          <a:ln/>
        </p:spPr>
        <p:txBody>
          <a:bodyPr wrap="square" rtlCol="0" anchor="ctr"/>
          <a:lstStyle/>
          <a:p>
            <a:pPr algn="ctr"/>
            <a:r>
              <a:rPr lang="en-US" sz="1067" dirty="0">
                <a:solidFill>
                  <a:srgbClr val="344055"/>
                </a:solidFill>
                <a:latin typeface="Calibri" pitchFamily="34" charset="0"/>
                <a:ea typeface="Calibri" pitchFamily="34" charset="-122"/>
                <a:cs typeface="Calibri" pitchFamily="34" charset="-120"/>
              </a:rPr>
              <a:t>Interior</a:t>
            </a:r>
            <a:endParaRPr lang="en-US" sz="1067" dirty="0"/>
          </a:p>
        </p:txBody>
      </p:sp>
      <p:sp>
        <p:nvSpPr>
          <p:cNvPr id="26" name="Shape 24"/>
          <p:cNvSpPr/>
          <p:nvPr/>
        </p:nvSpPr>
        <p:spPr>
          <a:xfrm>
            <a:off x="8173212" y="2133600"/>
            <a:ext cx="0" cy="182880"/>
          </a:xfrm>
          <a:prstGeom prst="line">
            <a:avLst/>
          </a:prstGeom>
          <a:noFill/>
          <a:ln w="12700">
            <a:solidFill>
              <a:srgbClr val="C8D8E8"/>
            </a:solidFill>
            <a:prstDash val="solid"/>
          </a:ln>
        </p:spPr>
        <p:txBody>
          <a:bodyPr/>
          <a:lstStyle/>
          <a:p>
            <a:endParaRPr lang="en-US" sz="2400"/>
          </a:p>
        </p:txBody>
      </p:sp>
      <p:sp>
        <p:nvSpPr>
          <p:cNvPr id="27" name="Shape 25"/>
          <p:cNvSpPr/>
          <p:nvPr/>
        </p:nvSpPr>
        <p:spPr>
          <a:xfrm>
            <a:off x="7513320" y="2316480"/>
            <a:ext cx="1319784" cy="1219200"/>
          </a:xfrm>
          <a:prstGeom prst="rect">
            <a:avLst/>
          </a:prstGeom>
          <a:solidFill>
            <a:srgbClr val="FFFFFF"/>
          </a:solidFill>
          <a:ln w="12700">
            <a:solidFill>
              <a:srgbClr val="C8D8E8"/>
            </a:solidFill>
            <a:prstDash val="solid"/>
          </a:ln>
        </p:spPr>
        <p:txBody>
          <a:bodyPr/>
          <a:lstStyle/>
          <a:p>
            <a:endParaRPr lang="en-US" sz="2400"/>
          </a:p>
        </p:txBody>
      </p:sp>
      <p:sp>
        <p:nvSpPr>
          <p:cNvPr id="28" name="Text 26"/>
          <p:cNvSpPr/>
          <p:nvPr/>
        </p:nvSpPr>
        <p:spPr>
          <a:xfrm>
            <a:off x="7513320" y="2316480"/>
            <a:ext cx="1319784" cy="1219200"/>
          </a:xfrm>
          <a:prstGeom prst="rect">
            <a:avLst/>
          </a:prstGeom>
          <a:noFill/>
          <a:ln/>
        </p:spPr>
        <p:txBody>
          <a:bodyPr wrap="square" rtlCol="0" anchor="ctr"/>
          <a:lstStyle/>
          <a:p>
            <a:pPr algn="ctr"/>
            <a:r>
              <a:rPr lang="en-US" sz="1067" dirty="0">
                <a:solidFill>
                  <a:srgbClr val="344055"/>
                </a:solidFill>
                <a:latin typeface="Calibri" pitchFamily="34" charset="0"/>
                <a:ea typeface="Calibri" pitchFamily="34" charset="-122"/>
                <a:cs typeface="Calibri" pitchFamily="34" charset="-120"/>
              </a:rPr>
              <a:t>Agriculture</a:t>
            </a:r>
            <a:endParaRPr lang="en-US" sz="1067" dirty="0"/>
          </a:p>
        </p:txBody>
      </p:sp>
      <p:sp>
        <p:nvSpPr>
          <p:cNvPr id="29" name="Shape 27"/>
          <p:cNvSpPr/>
          <p:nvPr/>
        </p:nvSpPr>
        <p:spPr>
          <a:xfrm>
            <a:off x="9590532" y="2133600"/>
            <a:ext cx="0" cy="182880"/>
          </a:xfrm>
          <a:prstGeom prst="line">
            <a:avLst/>
          </a:prstGeom>
          <a:noFill/>
          <a:ln w="12700">
            <a:solidFill>
              <a:srgbClr val="C8D8E8"/>
            </a:solidFill>
            <a:prstDash val="solid"/>
          </a:ln>
        </p:spPr>
        <p:txBody>
          <a:bodyPr/>
          <a:lstStyle/>
          <a:p>
            <a:endParaRPr lang="en-US" sz="2400"/>
          </a:p>
        </p:txBody>
      </p:sp>
      <p:sp>
        <p:nvSpPr>
          <p:cNvPr id="30" name="Shape 28"/>
          <p:cNvSpPr/>
          <p:nvPr/>
        </p:nvSpPr>
        <p:spPr>
          <a:xfrm>
            <a:off x="8930640" y="2316480"/>
            <a:ext cx="1319784" cy="1219200"/>
          </a:xfrm>
          <a:prstGeom prst="rect">
            <a:avLst/>
          </a:prstGeom>
          <a:solidFill>
            <a:srgbClr val="FFFFFF"/>
          </a:solidFill>
          <a:ln w="12700">
            <a:solidFill>
              <a:srgbClr val="C8D8E8"/>
            </a:solidFill>
            <a:prstDash val="solid"/>
          </a:ln>
        </p:spPr>
        <p:txBody>
          <a:bodyPr/>
          <a:lstStyle/>
          <a:p>
            <a:endParaRPr lang="en-US" sz="2400"/>
          </a:p>
        </p:txBody>
      </p:sp>
      <p:sp>
        <p:nvSpPr>
          <p:cNvPr id="31" name="Text 29"/>
          <p:cNvSpPr/>
          <p:nvPr/>
        </p:nvSpPr>
        <p:spPr>
          <a:xfrm>
            <a:off x="8930640" y="2316480"/>
            <a:ext cx="1319784" cy="1219200"/>
          </a:xfrm>
          <a:prstGeom prst="rect">
            <a:avLst/>
          </a:prstGeom>
          <a:noFill/>
          <a:ln/>
        </p:spPr>
        <p:txBody>
          <a:bodyPr wrap="square" rtlCol="0" anchor="ctr"/>
          <a:lstStyle/>
          <a:p>
            <a:pPr algn="ctr"/>
            <a:r>
              <a:rPr lang="en-US" sz="1067" dirty="0">
                <a:solidFill>
                  <a:srgbClr val="344055"/>
                </a:solidFill>
                <a:latin typeface="Calibri" pitchFamily="34" charset="0"/>
                <a:ea typeface="Calibri" pitchFamily="34" charset="-122"/>
                <a:cs typeface="Calibri" pitchFamily="34" charset="-120"/>
              </a:rPr>
              <a:t>Commerce</a:t>
            </a:r>
            <a:endParaRPr lang="en-US" sz="1067" dirty="0"/>
          </a:p>
        </p:txBody>
      </p:sp>
      <p:sp>
        <p:nvSpPr>
          <p:cNvPr id="32" name="Shape 30"/>
          <p:cNvSpPr/>
          <p:nvPr/>
        </p:nvSpPr>
        <p:spPr>
          <a:xfrm>
            <a:off x="11007852" y="2133600"/>
            <a:ext cx="0" cy="182880"/>
          </a:xfrm>
          <a:prstGeom prst="line">
            <a:avLst/>
          </a:prstGeom>
          <a:noFill/>
          <a:ln w="12700">
            <a:solidFill>
              <a:srgbClr val="C8D8E8"/>
            </a:solidFill>
            <a:prstDash val="solid"/>
          </a:ln>
        </p:spPr>
        <p:txBody>
          <a:bodyPr/>
          <a:lstStyle/>
          <a:p>
            <a:endParaRPr lang="en-US" sz="2400"/>
          </a:p>
        </p:txBody>
      </p:sp>
      <p:sp>
        <p:nvSpPr>
          <p:cNvPr id="33" name="Shape 31"/>
          <p:cNvSpPr/>
          <p:nvPr/>
        </p:nvSpPr>
        <p:spPr>
          <a:xfrm>
            <a:off x="10347960" y="2316480"/>
            <a:ext cx="1319784" cy="1219200"/>
          </a:xfrm>
          <a:prstGeom prst="rect">
            <a:avLst/>
          </a:prstGeom>
          <a:solidFill>
            <a:srgbClr val="FFFFFF"/>
          </a:solidFill>
          <a:ln w="12700">
            <a:solidFill>
              <a:srgbClr val="C8D8E8"/>
            </a:solidFill>
            <a:prstDash val="solid"/>
          </a:ln>
        </p:spPr>
        <p:txBody>
          <a:bodyPr/>
          <a:lstStyle/>
          <a:p>
            <a:endParaRPr lang="en-US" sz="2400"/>
          </a:p>
        </p:txBody>
      </p:sp>
      <p:sp>
        <p:nvSpPr>
          <p:cNvPr id="34" name="Text 32"/>
          <p:cNvSpPr/>
          <p:nvPr/>
        </p:nvSpPr>
        <p:spPr>
          <a:xfrm>
            <a:off x="10347960" y="2316480"/>
            <a:ext cx="1319784" cy="1219200"/>
          </a:xfrm>
          <a:prstGeom prst="rect">
            <a:avLst/>
          </a:prstGeom>
          <a:noFill/>
          <a:ln/>
        </p:spPr>
        <p:txBody>
          <a:bodyPr wrap="square" rtlCol="0" anchor="ctr"/>
          <a:lstStyle/>
          <a:p>
            <a:pPr algn="ctr"/>
            <a:r>
              <a:rPr lang="en-US" sz="1067" dirty="0">
                <a:solidFill>
                  <a:srgbClr val="344055"/>
                </a:solidFill>
                <a:latin typeface="Calibri" pitchFamily="34" charset="0"/>
                <a:ea typeface="Calibri" pitchFamily="34" charset="-122"/>
                <a:cs typeface="Calibri" pitchFamily="34" charset="-120"/>
              </a:rPr>
              <a:t>Labor</a:t>
            </a:r>
            <a:endParaRPr lang="en-US" sz="1067" dirty="0"/>
          </a:p>
        </p:txBody>
      </p:sp>
      <p:sp>
        <p:nvSpPr>
          <p:cNvPr id="35" name="Shape 33"/>
          <p:cNvSpPr/>
          <p:nvPr/>
        </p:nvSpPr>
        <p:spPr>
          <a:xfrm>
            <a:off x="1187849" y="3681984"/>
            <a:ext cx="0" cy="182880"/>
          </a:xfrm>
          <a:prstGeom prst="line">
            <a:avLst/>
          </a:prstGeom>
          <a:noFill/>
          <a:ln w="12700">
            <a:solidFill>
              <a:srgbClr val="C8D8E8"/>
            </a:solidFill>
            <a:prstDash val="solid"/>
          </a:ln>
        </p:spPr>
        <p:txBody>
          <a:bodyPr/>
          <a:lstStyle/>
          <a:p>
            <a:endParaRPr lang="en-US" sz="2400"/>
          </a:p>
        </p:txBody>
      </p:sp>
      <p:sp>
        <p:nvSpPr>
          <p:cNvPr id="36" name="Shape 34"/>
          <p:cNvSpPr/>
          <p:nvPr/>
        </p:nvSpPr>
        <p:spPr>
          <a:xfrm>
            <a:off x="426720" y="3803904"/>
            <a:ext cx="1522259" cy="1219200"/>
          </a:xfrm>
          <a:prstGeom prst="rect">
            <a:avLst/>
          </a:prstGeom>
          <a:solidFill>
            <a:srgbClr val="FFFFFF"/>
          </a:solidFill>
          <a:ln w="12700">
            <a:solidFill>
              <a:srgbClr val="C8D8E8"/>
            </a:solidFill>
            <a:prstDash val="solid"/>
          </a:ln>
        </p:spPr>
        <p:txBody>
          <a:bodyPr/>
          <a:lstStyle/>
          <a:p>
            <a:endParaRPr lang="en-US" sz="2400"/>
          </a:p>
        </p:txBody>
      </p:sp>
      <p:sp>
        <p:nvSpPr>
          <p:cNvPr id="37" name="Text 35"/>
          <p:cNvSpPr/>
          <p:nvPr/>
        </p:nvSpPr>
        <p:spPr>
          <a:xfrm>
            <a:off x="426720" y="3803904"/>
            <a:ext cx="1522259" cy="1219200"/>
          </a:xfrm>
          <a:prstGeom prst="rect">
            <a:avLst/>
          </a:prstGeom>
          <a:noFill/>
          <a:ln/>
        </p:spPr>
        <p:txBody>
          <a:bodyPr wrap="square" rtlCol="0" anchor="ctr"/>
          <a:lstStyle/>
          <a:p>
            <a:pPr algn="ctr"/>
            <a:r>
              <a:rPr lang="en-US" sz="1067" dirty="0">
                <a:solidFill>
                  <a:srgbClr val="344055"/>
                </a:solidFill>
                <a:latin typeface="Calibri" pitchFamily="34" charset="0"/>
                <a:ea typeface="Calibri" pitchFamily="34" charset="-122"/>
                <a:cs typeface="Calibri" pitchFamily="34" charset="-120"/>
              </a:rPr>
              <a:t>HHS</a:t>
            </a:r>
            <a:endParaRPr lang="en-US" sz="1067" dirty="0"/>
          </a:p>
        </p:txBody>
      </p:sp>
      <p:sp>
        <p:nvSpPr>
          <p:cNvPr id="38" name="Shape 36"/>
          <p:cNvSpPr/>
          <p:nvPr/>
        </p:nvSpPr>
        <p:spPr>
          <a:xfrm>
            <a:off x="2807644" y="3681984"/>
            <a:ext cx="0" cy="182880"/>
          </a:xfrm>
          <a:prstGeom prst="line">
            <a:avLst/>
          </a:prstGeom>
          <a:noFill/>
          <a:ln w="12700">
            <a:solidFill>
              <a:srgbClr val="C8D8E8"/>
            </a:solidFill>
            <a:prstDash val="solid"/>
          </a:ln>
        </p:spPr>
        <p:txBody>
          <a:bodyPr/>
          <a:lstStyle/>
          <a:p>
            <a:endParaRPr lang="en-US" sz="2400"/>
          </a:p>
        </p:txBody>
      </p:sp>
      <p:sp>
        <p:nvSpPr>
          <p:cNvPr id="39" name="Shape 37"/>
          <p:cNvSpPr/>
          <p:nvPr/>
        </p:nvSpPr>
        <p:spPr>
          <a:xfrm>
            <a:off x="2046515" y="3803904"/>
            <a:ext cx="1522259" cy="1219200"/>
          </a:xfrm>
          <a:prstGeom prst="rect">
            <a:avLst/>
          </a:prstGeom>
          <a:solidFill>
            <a:srgbClr val="FFFFFF"/>
          </a:solidFill>
          <a:ln w="12700">
            <a:solidFill>
              <a:srgbClr val="C8D8E8"/>
            </a:solidFill>
            <a:prstDash val="solid"/>
          </a:ln>
        </p:spPr>
        <p:txBody>
          <a:bodyPr/>
          <a:lstStyle/>
          <a:p>
            <a:endParaRPr lang="en-US" sz="2400"/>
          </a:p>
        </p:txBody>
      </p:sp>
      <p:sp>
        <p:nvSpPr>
          <p:cNvPr id="40" name="Text 38"/>
          <p:cNvSpPr/>
          <p:nvPr/>
        </p:nvSpPr>
        <p:spPr>
          <a:xfrm>
            <a:off x="2046515" y="3803904"/>
            <a:ext cx="1522259" cy="1219200"/>
          </a:xfrm>
          <a:prstGeom prst="rect">
            <a:avLst/>
          </a:prstGeom>
          <a:noFill/>
          <a:ln/>
        </p:spPr>
        <p:txBody>
          <a:bodyPr wrap="square" rtlCol="0" anchor="ctr"/>
          <a:lstStyle/>
          <a:p>
            <a:pPr algn="ctr"/>
            <a:r>
              <a:rPr lang="en-US" sz="1067" dirty="0">
                <a:solidFill>
                  <a:srgbClr val="344055"/>
                </a:solidFill>
                <a:latin typeface="Calibri" pitchFamily="34" charset="0"/>
                <a:ea typeface="Calibri" pitchFamily="34" charset="-122"/>
                <a:cs typeface="Calibri" pitchFamily="34" charset="-120"/>
              </a:rPr>
              <a:t>Education</a:t>
            </a:r>
            <a:endParaRPr lang="en-US" sz="1067" dirty="0"/>
          </a:p>
        </p:txBody>
      </p:sp>
      <p:sp>
        <p:nvSpPr>
          <p:cNvPr id="41" name="Shape 39"/>
          <p:cNvSpPr/>
          <p:nvPr/>
        </p:nvSpPr>
        <p:spPr>
          <a:xfrm>
            <a:off x="4427437" y="3681984"/>
            <a:ext cx="0" cy="182880"/>
          </a:xfrm>
          <a:prstGeom prst="line">
            <a:avLst/>
          </a:prstGeom>
          <a:noFill/>
          <a:ln w="12700">
            <a:solidFill>
              <a:srgbClr val="C8D8E8"/>
            </a:solidFill>
            <a:prstDash val="solid"/>
          </a:ln>
        </p:spPr>
        <p:txBody>
          <a:bodyPr/>
          <a:lstStyle/>
          <a:p>
            <a:endParaRPr lang="en-US" sz="2400"/>
          </a:p>
        </p:txBody>
      </p:sp>
      <p:sp>
        <p:nvSpPr>
          <p:cNvPr id="42" name="Shape 40"/>
          <p:cNvSpPr/>
          <p:nvPr/>
        </p:nvSpPr>
        <p:spPr>
          <a:xfrm>
            <a:off x="3666308" y="3803904"/>
            <a:ext cx="1522259" cy="1219200"/>
          </a:xfrm>
          <a:prstGeom prst="rect">
            <a:avLst/>
          </a:prstGeom>
          <a:solidFill>
            <a:srgbClr val="FFFFFF"/>
          </a:solidFill>
          <a:ln w="12700">
            <a:solidFill>
              <a:srgbClr val="C8D8E8"/>
            </a:solidFill>
            <a:prstDash val="solid"/>
          </a:ln>
        </p:spPr>
        <p:txBody>
          <a:bodyPr/>
          <a:lstStyle/>
          <a:p>
            <a:endParaRPr lang="en-US" sz="2400"/>
          </a:p>
        </p:txBody>
      </p:sp>
      <p:sp>
        <p:nvSpPr>
          <p:cNvPr id="43" name="Text 41"/>
          <p:cNvSpPr/>
          <p:nvPr/>
        </p:nvSpPr>
        <p:spPr>
          <a:xfrm>
            <a:off x="3666308" y="3803904"/>
            <a:ext cx="1522259" cy="1219200"/>
          </a:xfrm>
          <a:prstGeom prst="rect">
            <a:avLst/>
          </a:prstGeom>
          <a:noFill/>
          <a:ln/>
        </p:spPr>
        <p:txBody>
          <a:bodyPr wrap="square" rtlCol="0" anchor="ctr"/>
          <a:lstStyle/>
          <a:p>
            <a:pPr algn="ctr"/>
            <a:r>
              <a:rPr lang="en-US" sz="1067" dirty="0">
                <a:solidFill>
                  <a:srgbClr val="344055"/>
                </a:solidFill>
                <a:latin typeface="Calibri" pitchFamily="34" charset="0"/>
                <a:ea typeface="Calibri" pitchFamily="34" charset="-122"/>
                <a:cs typeface="Calibri" pitchFamily="34" charset="-120"/>
              </a:rPr>
              <a:t>Energy</a:t>
            </a:r>
            <a:endParaRPr lang="en-US" sz="1067" dirty="0"/>
          </a:p>
        </p:txBody>
      </p:sp>
      <p:sp>
        <p:nvSpPr>
          <p:cNvPr id="44" name="Shape 42"/>
          <p:cNvSpPr/>
          <p:nvPr/>
        </p:nvSpPr>
        <p:spPr>
          <a:xfrm>
            <a:off x="6047232" y="3681984"/>
            <a:ext cx="0" cy="182880"/>
          </a:xfrm>
          <a:prstGeom prst="line">
            <a:avLst/>
          </a:prstGeom>
          <a:noFill/>
          <a:ln w="12700">
            <a:solidFill>
              <a:srgbClr val="C8D8E8"/>
            </a:solidFill>
            <a:prstDash val="solid"/>
          </a:ln>
        </p:spPr>
        <p:txBody>
          <a:bodyPr/>
          <a:lstStyle/>
          <a:p>
            <a:endParaRPr lang="en-US" sz="2400"/>
          </a:p>
        </p:txBody>
      </p:sp>
      <p:sp>
        <p:nvSpPr>
          <p:cNvPr id="45" name="Shape 43"/>
          <p:cNvSpPr/>
          <p:nvPr/>
        </p:nvSpPr>
        <p:spPr>
          <a:xfrm>
            <a:off x="5286103" y="3803904"/>
            <a:ext cx="1522259" cy="1219200"/>
          </a:xfrm>
          <a:prstGeom prst="rect">
            <a:avLst/>
          </a:prstGeom>
          <a:solidFill>
            <a:srgbClr val="FFFFFF"/>
          </a:solidFill>
          <a:ln w="12700">
            <a:solidFill>
              <a:srgbClr val="C8D8E8"/>
            </a:solidFill>
            <a:prstDash val="solid"/>
          </a:ln>
        </p:spPr>
        <p:txBody>
          <a:bodyPr/>
          <a:lstStyle/>
          <a:p>
            <a:endParaRPr lang="en-US" sz="2400"/>
          </a:p>
        </p:txBody>
      </p:sp>
      <p:sp>
        <p:nvSpPr>
          <p:cNvPr id="46" name="Text 44"/>
          <p:cNvSpPr/>
          <p:nvPr/>
        </p:nvSpPr>
        <p:spPr>
          <a:xfrm>
            <a:off x="5286103" y="3803904"/>
            <a:ext cx="1522259" cy="1219200"/>
          </a:xfrm>
          <a:prstGeom prst="rect">
            <a:avLst/>
          </a:prstGeom>
          <a:noFill/>
          <a:ln/>
        </p:spPr>
        <p:txBody>
          <a:bodyPr wrap="square" rtlCol="0" anchor="ctr"/>
          <a:lstStyle/>
          <a:p>
            <a:pPr algn="ctr"/>
            <a:r>
              <a:rPr lang="en-US" sz="1067" dirty="0">
                <a:solidFill>
                  <a:srgbClr val="344055"/>
                </a:solidFill>
                <a:latin typeface="Calibri" pitchFamily="34" charset="0"/>
                <a:ea typeface="Calibri" pitchFamily="34" charset="-122"/>
                <a:cs typeface="Calibri" pitchFamily="34" charset="-120"/>
              </a:rPr>
              <a:t>Transport.</a:t>
            </a:r>
            <a:endParaRPr lang="en-US" sz="1067" dirty="0"/>
          </a:p>
        </p:txBody>
      </p:sp>
      <p:sp>
        <p:nvSpPr>
          <p:cNvPr id="47" name="Shape 45"/>
          <p:cNvSpPr/>
          <p:nvPr/>
        </p:nvSpPr>
        <p:spPr>
          <a:xfrm>
            <a:off x="7667027" y="3681984"/>
            <a:ext cx="0" cy="182880"/>
          </a:xfrm>
          <a:prstGeom prst="line">
            <a:avLst/>
          </a:prstGeom>
          <a:noFill/>
          <a:ln w="12700">
            <a:solidFill>
              <a:srgbClr val="C8D8E8"/>
            </a:solidFill>
            <a:prstDash val="solid"/>
          </a:ln>
        </p:spPr>
        <p:txBody>
          <a:bodyPr/>
          <a:lstStyle/>
          <a:p>
            <a:endParaRPr lang="en-US" sz="2400"/>
          </a:p>
        </p:txBody>
      </p:sp>
      <p:sp>
        <p:nvSpPr>
          <p:cNvPr id="48" name="Shape 46"/>
          <p:cNvSpPr/>
          <p:nvPr/>
        </p:nvSpPr>
        <p:spPr>
          <a:xfrm>
            <a:off x="6905897" y="3803904"/>
            <a:ext cx="1522259" cy="1219200"/>
          </a:xfrm>
          <a:prstGeom prst="rect">
            <a:avLst/>
          </a:prstGeom>
          <a:solidFill>
            <a:srgbClr val="FFFFFF"/>
          </a:solidFill>
          <a:ln w="12700">
            <a:solidFill>
              <a:srgbClr val="C8D8E8"/>
            </a:solidFill>
            <a:prstDash val="solid"/>
          </a:ln>
        </p:spPr>
        <p:txBody>
          <a:bodyPr/>
          <a:lstStyle/>
          <a:p>
            <a:endParaRPr lang="en-US" sz="2400"/>
          </a:p>
        </p:txBody>
      </p:sp>
      <p:sp>
        <p:nvSpPr>
          <p:cNvPr id="49" name="Text 47"/>
          <p:cNvSpPr/>
          <p:nvPr/>
        </p:nvSpPr>
        <p:spPr>
          <a:xfrm>
            <a:off x="6905897" y="3803904"/>
            <a:ext cx="1522259" cy="1219200"/>
          </a:xfrm>
          <a:prstGeom prst="rect">
            <a:avLst/>
          </a:prstGeom>
          <a:noFill/>
          <a:ln/>
        </p:spPr>
        <p:txBody>
          <a:bodyPr wrap="square" rtlCol="0" anchor="ctr"/>
          <a:lstStyle/>
          <a:p>
            <a:pPr algn="ctr"/>
            <a:r>
              <a:rPr lang="en-US" sz="1067" dirty="0">
                <a:solidFill>
                  <a:srgbClr val="344055"/>
                </a:solidFill>
                <a:latin typeface="Calibri" pitchFamily="34" charset="0"/>
                <a:ea typeface="Calibri" pitchFamily="34" charset="-122"/>
                <a:cs typeface="Calibri" pitchFamily="34" charset="-120"/>
              </a:rPr>
              <a:t>HUD</a:t>
            </a:r>
            <a:endParaRPr lang="en-US" sz="1067" dirty="0"/>
          </a:p>
        </p:txBody>
      </p:sp>
      <p:sp>
        <p:nvSpPr>
          <p:cNvPr id="50" name="Shape 48"/>
          <p:cNvSpPr/>
          <p:nvPr/>
        </p:nvSpPr>
        <p:spPr>
          <a:xfrm>
            <a:off x="9286820" y="3681984"/>
            <a:ext cx="0" cy="182880"/>
          </a:xfrm>
          <a:prstGeom prst="line">
            <a:avLst/>
          </a:prstGeom>
          <a:noFill/>
          <a:ln w="12700">
            <a:solidFill>
              <a:srgbClr val="C8D8E8"/>
            </a:solidFill>
            <a:prstDash val="solid"/>
          </a:ln>
        </p:spPr>
        <p:txBody>
          <a:bodyPr/>
          <a:lstStyle/>
          <a:p>
            <a:endParaRPr lang="en-US" sz="2400"/>
          </a:p>
        </p:txBody>
      </p:sp>
      <p:sp>
        <p:nvSpPr>
          <p:cNvPr id="51" name="Shape 49"/>
          <p:cNvSpPr/>
          <p:nvPr/>
        </p:nvSpPr>
        <p:spPr>
          <a:xfrm>
            <a:off x="8525692" y="3803904"/>
            <a:ext cx="1522259" cy="1219200"/>
          </a:xfrm>
          <a:prstGeom prst="rect">
            <a:avLst/>
          </a:prstGeom>
          <a:solidFill>
            <a:srgbClr val="FFFFFF"/>
          </a:solidFill>
          <a:ln w="12700">
            <a:solidFill>
              <a:srgbClr val="C8D8E8"/>
            </a:solidFill>
            <a:prstDash val="solid"/>
          </a:ln>
        </p:spPr>
        <p:txBody>
          <a:bodyPr/>
          <a:lstStyle/>
          <a:p>
            <a:endParaRPr lang="en-US" sz="2400"/>
          </a:p>
        </p:txBody>
      </p:sp>
      <p:sp>
        <p:nvSpPr>
          <p:cNvPr id="52" name="Text 50"/>
          <p:cNvSpPr/>
          <p:nvPr/>
        </p:nvSpPr>
        <p:spPr>
          <a:xfrm>
            <a:off x="8525692" y="3803904"/>
            <a:ext cx="1522259" cy="1219200"/>
          </a:xfrm>
          <a:prstGeom prst="rect">
            <a:avLst/>
          </a:prstGeom>
          <a:noFill/>
          <a:ln/>
        </p:spPr>
        <p:txBody>
          <a:bodyPr wrap="square" rtlCol="0" anchor="ctr"/>
          <a:lstStyle/>
          <a:p>
            <a:pPr algn="ctr"/>
            <a:r>
              <a:rPr lang="en-US" sz="1067" dirty="0">
                <a:solidFill>
                  <a:srgbClr val="344055"/>
                </a:solidFill>
                <a:latin typeface="Calibri" pitchFamily="34" charset="0"/>
                <a:ea typeface="Calibri" pitchFamily="34" charset="-122"/>
                <a:cs typeface="Calibri" pitchFamily="34" charset="-120"/>
              </a:rPr>
              <a:t>Homeland</a:t>
            </a:r>
            <a:endParaRPr lang="en-US" sz="1067" dirty="0"/>
          </a:p>
          <a:p>
            <a:pPr algn="ctr"/>
            <a:r>
              <a:rPr lang="en-US" sz="1067" dirty="0">
                <a:solidFill>
                  <a:srgbClr val="344055"/>
                </a:solidFill>
                <a:latin typeface="Calibri" pitchFamily="34" charset="0"/>
                <a:ea typeface="Calibri" pitchFamily="34" charset="-122"/>
                <a:cs typeface="Calibri" pitchFamily="34" charset="-120"/>
              </a:rPr>
              <a:t>Security</a:t>
            </a:r>
            <a:endParaRPr lang="en-US" sz="1067" dirty="0"/>
          </a:p>
        </p:txBody>
      </p:sp>
      <p:sp>
        <p:nvSpPr>
          <p:cNvPr id="53" name="Shape 51"/>
          <p:cNvSpPr/>
          <p:nvPr/>
        </p:nvSpPr>
        <p:spPr>
          <a:xfrm>
            <a:off x="10906615" y="3681984"/>
            <a:ext cx="0" cy="182880"/>
          </a:xfrm>
          <a:prstGeom prst="line">
            <a:avLst/>
          </a:prstGeom>
          <a:noFill/>
          <a:ln w="12700">
            <a:solidFill>
              <a:srgbClr val="C8D8E8"/>
            </a:solidFill>
            <a:prstDash val="solid"/>
          </a:ln>
        </p:spPr>
        <p:txBody>
          <a:bodyPr/>
          <a:lstStyle/>
          <a:p>
            <a:endParaRPr lang="en-US" sz="2400"/>
          </a:p>
        </p:txBody>
      </p:sp>
      <p:sp>
        <p:nvSpPr>
          <p:cNvPr id="54" name="Shape 52"/>
          <p:cNvSpPr/>
          <p:nvPr/>
        </p:nvSpPr>
        <p:spPr>
          <a:xfrm>
            <a:off x="10145485" y="3803904"/>
            <a:ext cx="1522259" cy="1219200"/>
          </a:xfrm>
          <a:prstGeom prst="rect">
            <a:avLst/>
          </a:prstGeom>
          <a:solidFill>
            <a:srgbClr val="FFFFFF"/>
          </a:solidFill>
          <a:ln w="12700">
            <a:solidFill>
              <a:srgbClr val="C8D8E8"/>
            </a:solidFill>
            <a:prstDash val="solid"/>
          </a:ln>
        </p:spPr>
        <p:txBody>
          <a:bodyPr/>
          <a:lstStyle/>
          <a:p>
            <a:endParaRPr lang="en-US" sz="2400"/>
          </a:p>
        </p:txBody>
      </p:sp>
      <p:sp>
        <p:nvSpPr>
          <p:cNvPr id="55" name="Text 53"/>
          <p:cNvSpPr/>
          <p:nvPr/>
        </p:nvSpPr>
        <p:spPr>
          <a:xfrm>
            <a:off x="10145485" y="3803904"/>
            <a:ext cx="1522259" cy="1219200"/>
          </a:xfrm>
          <a:prstGeom prst="rect">
            <a:avLst/>
          </a:prstGeom>
          <a:noFill/>
          <a:ln/>
        </p:spPr>
        <p:txBody>
          <a:bodyPr wrap="square" rtlCol="0" anchor="ctr"/>
          <a:lstStyle/>
          <a:p>
            <a:pPr algn="ctr"/>
            <a:r>
              <a:rPr lang="en-US" sz="1067" dirty="0">
                <a:solidFill>
                  <a:srgbClr val="344055"/>
                </a:solidFill>
                <a:latin typeface="Calibri" pitchFamily="34" charset="0"/>
                <a:ea typeface="Calibri" pitchFamily="34" charset="-122"/>
                <a:cs typeface="Calibri" pitchFamily="34" charset="-120"/>
              </a:rPr>
              <a:t>Veterans</a:t>
            </a:r>
            <a:endParaRPr lang="en-US" sz="1067" dirty="0"/>
          </a:p>
          <a:p>
            <a:pPr algn="ctr"/>
            <a:r>
              <a:rPr lang="en-US" sz="1067" dirty="0">
                <a:solidFill>
                  <a:srgbClr val="344055"/>
                </a:solidFill>
                <a:latin typeface="Calibri" pitchFamily="34" charset="0"/>
                <a:ea typeface="Calibri" pitchFamily="34" charset="-122"/>
                <a:cs typeface="Calibri" pitchFamily="34" charset="-120"/>
              </a:rPr>
              <a:t>Affairs</a:t>
            </a:r>
            <a:endParaRPr lang="en-US" sz="1067" dirty="0"/>
          </a:p>
        </p:txBody>
      </p:sp>
      <p:sp>
        <p:nvSpPr>
          <p:cNvPr id="56" name="Shape 54"/>
          <p:cNvSpPr/>
          <p:nvPr/>
        </p:nvSpPr>
        <p:spPr>
          <a:xfrm>
            <a:off x="0" y="6327648"/>
            <a:ext cx="12192000" cy="530352"/>
          </a:xfrm>
          <a:prstGeom prst="rect">
            <a:avLst/>
          </a:prstGeom>
          <a:solidFill>
            <a:srgbClr val="D0EEF2"/>
          </a:solidFill>
          <a:ln w="12700">
            <a:solidFill>
              <a:srgbClr val="D0EEF2"/>
            </a:solidFill>
            <a:prstDash val="solid"/>
          </a:ln>
        </p:spPr>
        <p:txBody>
          <a:bodyPr/>
          <a:lstStyle/>
          <a:p>
            <a:endParaRPr lang="en-US" sz="2400"/>
          </a:p>
        </p:txBody>
      </p:sp>
      <p:sp>
        <p:nvSpPr>
          <p:cNvPr id="57" name="Text 55"/>
          <p:cNvSpPr/>
          <p:nvPr/>
        </p:nvSpPr>
        <p:spPr>
          <a:xfrm>
            <a:off x="365760" y="6327648"/>
            <a:ext cx="11460480" cy="530352"/>
          </a:xfrm>
          <a:prstGeom prst="rect">
            <a:avLst/>
          </a:prstGeom>
          <a:noFill/>
          <a:ln/>
        </p:spPr>
        <p:txBody>
          <a:bodyPr wrap="square" rtlCol="0" anchor="ctr"/>
          <a:lstStyle/>
          <a:p>
            <a:r>
              <a:rPr lang="en-US" sz="1133" i="1" dirty="0">
                <a:solidFill>
                  <a:srgbClr val="01636F"/>
                </a:solidFill>
                <a:latin typeface="Calibri" pitchFamily="34" charset="0"/>
                <a:ea typeface="Calibri" pitchFamily="34" charset="-122"/>
                <a:cs typeface="Calibri" pitchFamily="34" charset="-120"/>
              </a:rPr>
              <a:t>Note: SAM.gov is the federal vendor registration system operated by GSA — vendors must register before receiving contracts. GSA is the actual procurement agency. DoD is highlighted as the path to DIBBS (see Slide 2).</a:t>
            </a:r>
            <a:endParaRPr lang="en-US" sz="1133"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61520" cy="548640"/>
          </a:xfrm>
          <a:prstGeom prst="rect">
            <a:avLst/>
          </a:prstGeom>
          <a:solidFill>
            <a:srgbClr val="028090"/>
          </a:solidFill>
          <a:ln w="12700">
            <a:solidFill>
              <a:srgbClr val="028090"/>
            </a:solidFill>
            <a:prstDash val="solid"/>
          </a:ln>
        </p:spPr>
        <p:txBody>
          <a:bodyPr/>
          <a:lstStyle/>
          <a:p>
            <a:endParaRPr lang="en-US"/>
          </a:p>
        </p:txBody>
      </p:sp>
      <p:sp>
        <p:nvSpPr>
          <p:cNvPr id="3" name="Text 1"/>
          <p:cNvSpPr/>
          <p:nvPr/>
        </p:nvSpPr>
        <p:spPr>
          <a:xfrm>
            <a:off x="274320" y="0"/>
            <a:ext cx="9601200" cy="548640"/>
          </a:xfrm>
          <a:prstGeom prst="rect">
            <a:avLst/>
          </a:prstGeom>
          <a:noFill/>
          <a:ln/>
        </p:spPr>
        <p:txBody>
          <a:bodyPr wrap="square" rtlCol="0" anchor="ctr"/>
          <a:lstStyle/>
          <a:p>
            <a:pPr marL="0" indent="0" algn="l">
              <a:buNone/>
            </a:pPr>
            <a:r>
              <a:rPr lang="en-US" sz="1700" b="1" dirty="0">
                <a:solidFill>
                  <a:srgbClr val="FFFFFF"/>
                </a:solidFill>
                <a:latin typeface="Calibri" pitchFamily="34" charset="0"/>
                <a:ea typeface="Calibri" pitchFamily="34" charset="-122"/>
                <a:cs typeface="Calibri" pitchFamily="34" charset="-120"/>
              </a:rPr>
              <a:t>Department of War — Organizational Structure  (Line-and-Block Chart)</a:t>
            </a:r>
            <a:endParaRPr lang="en-US" sz="1700" dirty="0"/>
          </a:p>
        </p:txBody>
      </p:sp>
      <p:sp>
        <p:nvSpPr>
          <p:cNvPr id="4" name="Text 2"/>
          <p:cNvSpPr/>
          <p:nvPr/>
        </p:nvSpPr>
        <p:spPr>
          <a:xfrm>
            <a:off x="9966960" y="0"/>
            <a:ext cx="2011680" cy="548640"/>
          </a:xfrm>
          <a:prstGeom prst="rect">
            <a:avLst/>
          </a:prstGeom>
          <a:noFill/>
          <a:ln/>
        </p:spPr>
        <p:txBody>
          <a:bodyPr wrap="square" rtlCol="0" anchor="ctr"/>
          <a:lstStyle/>
          <a:p>
            <a:pPr marL="0" indent="0" algn="r">
              <a:buNone/>
            </a:pPr>
            <a:endParaRPr lang="en-US" sz="900" dirty="0"/>
          </a:p>
        </p:txBody>
      </p:sp>
      <p:sp>
        <p:nvSpPr>
          <p:cNvPr id="5" name="Shape 3"/>
          <p:cNvSpPr/>
          <p:nvPr/>
        </p:nvSpPr>
        <p:spPr>
          <a:xfrm>
            <a:off x="3931920" y="658368"/>
            <a:ext cx="4297680" cy="1280160"/>
          </a:xfrm>
          <a:prstGeom prst="rect">
            <a:avLst/>
          </a:prstGeom>
          <a:solidFill>
            <a:srgbClr val="FFFFFF"/>
          </a:solidFill>
          <a:ln w="25400">
            <a:solidFill>
              <a:srgbClr val="0A1628"/>
            </a:solidFill>
            <a:prstDash val="solid"/>
          </a:ln>
        </p:spPr>
        <p:txBody>
          <a:bodyPr/>
          <a:lstStyle/>
          <a:p>
            <a:endParaRPr lang="en-US"/>
          </a:p>
        </p:txBody>
      </p:sp>
      <p:sp>
        <p:nvSpPr>
          <p:cNvPr id="6" name="Text 4"/>
          <p:cNvSpPr/>
          <p:nvPr/>
        </p:nvSpPr>
        <p:spPr>
          <a:xfrm>
            <a:off x="3931920" y="658368"/>
            <a:ext cx="4297680" cy="237744"/>
          </a:xfrm>
          <a:prstGeom prst="rect">
            <a:avLst/>
          </a:prstGeom>
          <a:noFill/>
          <a:ln/>
        </p:spPr>
        <p:txBody>
          <a:bodyPr wrap="square" rtlCol="0" anchor="ctr"/>
          <a:lstStyle/>
          <a:p>
            <a:pPr marL="0" indent="0" algn="ctr">
              <a:buNone/>
            </a:pPr>
            <a:r>
              <a:rPr lang="en-US" sz="950" b="1" dirty="0">
                <a:solidFill>
                  <a:srgbClr val="0A1628"/>
                </a:solidFill>
                <a:latin typeface="Calibri" pitchFamily="34" charset="0"/>
                <a:ea typeface="Calibri" pitchFamily="34" charset="-122"/>
                <a:cs typeface="Calibri" pitchFamily="34" charset="-120"/>
              </a:rPr>
              <a:t>Department of War</a:t>
            </a:r>
            <a:endParaRPr lang="en-US" sz="950" dirty="0"/>
          </a:p>
        </p:txBody>
      </p:sp>
      <p:sp>
        <p:nvSpPr>
          <p:cNvPr id="7" name="Shape 5"/>
          <p:cNvSpPr/>
          <p:nvPr/>
        </p:nvSpPr>
        <p:spPr>
          <a:xfrm>
            <a:off x="4069080" y="886968"/>
            <a:ext cx="4023360" cy="438912"/>
          </a:xfrm>
          <a:prstGeom prst="rect">
            <a:avLst/>
          </a:prstGeom>
          <a:solidFill>
            <a:srgbClr val="0A1628"/>
          </a:solidFill>
          <a:ln w="19050">
            <a:solidFill>
              <a:srgbClr val="4A6DB0"/>
            </a:solidFill>
            <a:prstDash val="solid"/>
          </a:ln>
          <a:effectLst>
            <a:outerShdw blurRad="50800" dist="25400" dir="8100000" algn="bl" rotWithShape="0">
              <a:srgbClr val="000000">
                <a:alpha val="10000"/>
              </a:srgbClr>
            </a:outerShdw>
          </a:effectLst>
        </p:spPr>
        <p:txBody>
          <a:bodyPr/>
          <a:lstStyle/>
          <a:p>
            <a:endParaRPr lang="en-US"/>
          </a:p>
        </p:txBody>
      </p:sp>
      <p:sp>
        <p:nvSpPr>
          <p:cNvPr id="8" name="Text 6"/>
          <p:cNvSpPr/>
          <p:nvPr/>
        </p:nvSpPr>
        <p:spPr>
          <a:xfrm>
            <a:off x="4069080" y="886968"/>
            <a:ext cx="4023360" cy="438912"/>
          </a:xfrm>
          <a:prstGeom prst="rect">
            <a:avLst/>
          </a:prstGeom>
          <a:noFill/>
          <a:ln/>
        </p:spPr>
        <p:txBody>
          <a:bodyPr wrap="square"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Secretary of War</a:t>
            </a:r>
            <a:endParaRPr lang="en-US" sz="950" dirty="0"/>
          </a:p>
        </p:txBody>
      </p:sp>
      <p:sp>
        <p:nvSpPr>
          <p:cNvPr id="9" name="Shape 7"/>
          <p:cNvSpPr/>
          <p:nvPr/>
        </p:nvSpPr>
        <p:spPr>
          <a:xfrm>
            <a:off x="4206240" y="1408176"/>
            <a:ext cx="3749040" cy="384048"/>
          </a:xfrm>
          <a:prstGeom prst="rect">
            <a:avLst/>
          </a:prstGeom>
          <a:solidFill>
            <a:srgbClr val="1A3259"/>
          </a:solidFill>
          <a:ln w="19050">
            <a:solidFill>
              <a:srgbClr val="4A6DB0"/>
            </a:solidFill>
            <a:prstDash val="solid"/>
          </a:ln>
          <a:effectLst>
            <a:outerShdw blurRad="50800" dist="25400" dir="8100000" algn="bl" rotWithShape="0">
              <a:srgbClr val="000000">
                <a:alpha val="10000"/>
              </a:srgbClr>
            </a:outerShdw>
          </a:effectLst>
        </p:spPr>
        <p:txBody>
          <a:bodyPr/>
          <a:lstStyle/>
          <a:p>
            <a:endParaRPr lang="en-US"/>
          </a:p>
        </p:txBody>
      </p:sp>
      <p:sp>
        <p:nvSpPr>
          <p:cNvPr id="10" name="Text 8"/>
          <p:cNvSpPr/>
          <p:nvPr/>
        </p:nvSpPr>
        <p:spPr>
          <a:xfrm>
            <a:off x="4206240" y="1408176"/>
            <a:ext cx="3749040" cy="384048"/>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Deputy Secretary of War  </a:t>
            </a:r>
            <a:endParaRPr lang="en-US" sz="850" dirty="0"/>
          </a:p>
        </p:txBody>
      </p:sp>
      <p:sp>
        <p:nvSpPr>
          <p:cNvPr id="11" name="Shape 9"/>
          <p:cNvSpPr/>
          <p:nvPr/>
        </p:nvSpPr>
        <p:spPr>
          <a:xfrm>
            <a:off x="8229600" y="1106424"/>
            <a:ext cx="320040" cy="0"/>
          </a:xfrm>
          <a:prstGeom prst="line">
            <a:avLst/>
          </a:prstGeom>
          <a:noFill/>
          <a:ln w="12700">
            <a:solidFill>
              <a:srgbClr val="8A9BB0"/>
            </a:solidFill>
            <a:prstDash val="dash"/>
          </a:ln>
        </p:spPr>
        <p:txBody>
          <a:bodyPr/>
          <a:lstStyle/>
          <a:p>
            <a:endParaRPr lang="en-US"/>
          </a:p>
        </p:txBody>
      </p:sp>
      <p:sp>
        <p:nvSpPr>
          <p:cNvPr id="12" name="Shape 10"/>
          <p:cNvSpPr/>
          <p:nvPr/>
        </p:nvSpPr>
        <p:spPr>
          <a:xfrm>
            <a:off x="8549640" y="932688"/>
            <a:ext cx="1737360" cy="566928"/>
          </a:xfrm>
          <a:prstGeom prst="rect">
            <a:avLst/>
          </a:prstGeom>
          <a:solidFill>
            <a:srgbClr val="F5F0E0"/>
          </a:solidFill>
          <a:ln w="19050">
            <a:solidFill>
              <a:srgbClr val="C9A84C"/>
            </a:solidFill>
            <a:prstDash val="solid"/>
          </a:ln>
        </p:spPr>
        <p:txBody>
          <a:bodyPr/>
          <a:lstStyle/>
          <a:p>
            <a:endParaRPr lang="en-US"/>
          </a:p>
        </p:txBody>
      </p:sp>
      <p:sp>
        <p:nvSpPr>
          <p:cNvPr id="13" name="Text 11"/>
          <p:cNvSpPr/>
          <p:nvPr/>
        </p:nvSpPr>
        <p:spPr>
          <a:xfrm>
            <a:off x="8549640" y="932688"/>
            <a:ext cx="1737360" cy="566928"/>
          </a:xfrm>
          <a:prstGeom prst="rect">
            <a:avLst/>
          </a:prstGeom>
          <a:noFill/>
          <a:ln/>
        </p:spPr>
        <p:txBody>
          <a:bodyPr wrap="square" rtlCol="0" anchor="ctr"/>
          <a:lstStyle/>
          <a:p>
            <a:pPr marL="0" indent="0" algn="ctr">
              <a:buNone/>
            </a:pPr>
            <a:r>
              <a:rPr lang="en-US" sz="650" i="1" dirty="0">
                <a:solidFill>
                  <a:srgbClr val="A88030"/>
                </a:solidFill>
                <a:latin typeface="Calibri" pitchFamily="34" charset="0"/>
                <a:ea typeface="Calibri" pitchFamily="34" charset="-122"/>
                <a:cs typeface="Calibri" pitchFamily="34" charset="-120"/>
              </a:rPr>
              <a:t>Office of the</a:t>
            </a:r>
            <a:endParaRPr lang="en-US" sz="650" dirty="0"/>
          </a:p>
          <a:p>
            <a:pPr marL="0" indent="0" algn="ctr">
              <a:buNone/>
            </a:pPr>
            <a:r>
              <a:rPr lang="en-US" sz="650" i="1" dirty="0">
                <a:solidFill>
                  <a:srgbClr val="A88030"/>
                </a:solidFill>
                <a:latin typeface="Calibri" pitchFamily="34" charset="0"/>
                <a:ea typeface="Calibri" pitchFamily="34" charset="-122"/>
                <a:cs typeface="Calibri" pitchFamily="34" charset="-120"/>
              </a:rPr>
              <a:t>Inspector General</a:t>
            </a:r>
            <a:endParaRPr lang="en-US" sz="650" dirty="0"/>
          </a:p>
          <a:p>
            <a:pPr marL="0" indent="0" algn="ctr">
              <a:buNone/>
            </a:pPr>
            <a:r>
              <a:rPr lang="en-US" sz="650" i="1" dirty="0">
                <a:solidFill>
                  <a:srgbClr val="A88030"/>
                </a:solidFill>
                <a:latin typeface="Calibri" pitchFamily="34" charset="0"/>
                <a:ea typeface="Calibri" pitchFamily="34" charset="-122"/>
                <a:cs typeface="Calibri" pitchFamily="34" charset="-120"/>
              </a:rPr>
              <a:t>(Independent)</a:t>
            </a:r>
            <a:endParaRPr lang="en-US" sz="650" dirty="0"/>
          </a:p>
        </p:txBody>
      </p:sp>
      <p:sp>
        <p:nvSpPr>
          <p:cNvPr id="14" name="Shape 12"/>
          <p:cNvSpPr/>
          <p:nvPr/>
        </p:nvSpPr>
        <p:spPr>
          <a:xfrm>
            <a:off x="6080760" y="1938528"/>
            <a:ext cx="0" cy="164592"/>
          </a:xfrm>
          <a:prstGeom prst="line">
            <a:avLst/>
          </a:prstGeom>
          <a:noFill/>
          <a:ln w="15240">
            <a:solidFill>
              <a:srgbClr val="C8D8E8"/>
            </a:solidFill>
            <a:prstDash val="solid"/>
          </a:ln>
        </p:spPr>
        <p:txBody>
          <a:bodyPr/>
          <a:lstStyle/>
          <a:p>
            <a:endParaRPr lang="en-US"/>
          </a:p>
        </p:txBody>
      </p:sp>
      <p:sp>
        <p:nvSpPr>
          <p:cNvPr id="15" name="Shape 13"/>
          <p:cNvSpPr/>
          <p:nvPr/>
        </p:nvSpPr>
        <p:spPr>
          <a:xfrm>
            <a:off x="987552" y="2103120"/>
            <a:ext cx="10149840" cy="0"/>
          </a:xfrm>
          <a:prstGeom prst="line">
            <a:avLst/>
          </a:prstGeom>
          <a:noFill/>
          <a:ln w="15240">
            <a:solidFill>
              <a:srgbClr val="C8D8E8"/>
            </a:solidFill>
            <a:prstDash val="solid"/>
          </a:ln>
        </p:spPr>
        <p:txBody>
          <a:bodyPr/>
          <a:lstStyle/>
          <a:p>
            <a:endParaRPr lang="en-US"/>
          </a:p>
        </p:txBody>
      </p:sp>
      <p:sp>
        <p:nvSpPr>
          <p:cNvPr id="16" name="Shape 14"/>
          <p:cNvSpPr/>
          <p:nvPr/>
        </p:nvSpPr>
        <p:spPr>
          <a:xfrm>
            <a:off x="987552" y="2103120"/>
            <a:ext cx="0" cy="182880"/>
          </a:xfrm>
          <a:prstGeom prst="line">
            <a:avLst/>
          </a:prstGeom>
          <a:noFill/>
          <a:ln w="15240">
            <a:solidFill>
              <a:srgbClr val="C8D8E8"/>
            </a:solidFill>
            <a:prstDash val="solid"/>
          </a:ln>
        </p:spPr>
        <p:txBody>
          <a:bodyPr/>
          <a:lstStyle/>
          <a:p>
            <a:endParaRPr lang="en-US"/>
          </a:p>
        </p:txBody>
      </p:sp>
      <p:sp>
        <p:nvSpPr>
          <p:cNvPr id="17" name="Shape 15"/>
          <p:cNvSpPr/>
          <p:nvPr/>
        </p:nvSpPr>
        <p:spPr>
          <a:xfrm>
            <a:off x="2944368" y="2103120"/>
            <a:ext cx="0" cy="182880"/>
          </a:xfrm>
          <a:prstGeom prst="line">
            <a:avLst/>
          </a:prstGeom>
          <a:noFill/>
          <a:ln w="15240">
            <a:solidFill>
              <a:srgbClr val="C8D8E8"/>
            </a:solidFill>
            <a:prstDash val="solid"/>
          </a:ln>
        </p:spPr>
        <p:txBody>
          <a:bodyPr/>
          <a:lstStyle/>
          <a:p>
            <a:endParaRPr lang="en-US"/>
          </a:p>
        </p:txBody>
      </p:sp>
      <p:sp>
        <p:nvSpPr>
          <p:cNvPr id="18" name="Shape 16"/>
          <p:cNvSpPr/>
          <p:nvPr/>
        </p:nvSpPr>
        <p:spPr>
          <a:xfrm>
            <a:off x="6080760" y="2103120"/>
            <a:ext cx="0" cy="182880"/>
          </a:xfrm>
          <a:prstGeom prst="line">
            <a:avLst/>
          </a:prstGeom>
          <a:noFill/>
          <a:ln w="15240">
            <a:solidFill>
              <a:srgbClr val="C8D8E8"/>
            </a:solidFill>
            <a:prstDash val="solid"/>
          </a:ln>
        </p:spPr>
        <p:txBody>
          <a:bodyPr/>
          <a:lstStyle/>
          <a:p>
            <a:endParaRPr lang="en-US"/>
          </a:p>
        </p:txBody>
      </p:sp>
      <p:sp>
        <p:nvSpPr>
          <p:cNvPr id="19" name="Shape 17"/>
          <p:cNvSpPr/>
          <p:nvPr/>
        </p:nvSpPr>
        <p:spPr>
          <a:xfrm>
            <a:off x="8823960" y="2103120"/>
            <a:ext cx="0" cy="182880"/>
          </a:xfrm>
          <a:prstGeom prst="line">
            <a:avLst/>
          </a:prstGeom>
          <a:noFill/>
          <a:ln w="15240">
            <a:solidFill>
              <a:srgbClr val="C8D8E8"/>
            </a:solidFill>
            <a:prstDash val="solid"/>
          </a:ln>
        </p:spPr>
        <p:txBody>
          <a:bodyPr/>
          <a:lstStyle/>
          <a:p>
            <a:endParaRPr lang="en-US"/>
          </a:p>
        </p:txBody>
      </p:sp>
      <p:sp>
        <p:nvSpPr>
          <p:cNvPr id="20" name="Shape 18"/>
          <p:cNvSpPr/>
          <p:nvPr/>
        </p:nvSpPr>
        <p:spPr>
          <a:xfrm>
            <a:off x="11137392" y="2103120"/>
            <a:ext cx="0" cy="182880"/>
          </a:xfrm>
          <a:prstGeom prst="line">
            <a:avLst/>
          </a:prstGeom>
          <a:noFill/>
          <a:ln w="15240">
            <a:solidFill>
              <a:srgbClr val="C8D8E8"/>
            </a:solidFill>
            <a:prstDash val="solid"/>
          </a:ln>
        </p:spPr>
        <p:txBody>
          <a:bodyPr/>
          <a:lstStyle/>
          <a:p>
            <a:endParaRPr lang="en-US"/>
          </a:p>
        </p:txBody>
      </p:sp>
      <p:sp>
        <p:nvSpPr>
          <p:cNvPr id="21" name="Shape 19"/>
          <p:cNvSpPr/>
          <p:nvPr/>
        </p:nvSpPr>
        <p:spPr>
          <a:xfrm>
            <a:off x="141732" y="2286000"/>
            <a:ext cx="1691640" cy="566928"/>
          </a:xfrm>
          <a:prstGeom prst="rect">
            <a:avLst/>
          </a:prstGeom>
          <a:solidFill>
            <a:srgbClr val="0A1628"/>
          </a:solidFill>
          <a:ln w="19050">
            <a:solidFill>
              <a:srgbClr val="4A6DB0"/>
            </a:solidFill>
            <a:prstDash val="solid"/>
          </a:ln>
          <a:effectLst>
            <a:outerShdw blurRad="50800" dist="25400" dir="8100000" algn="bl" rotWithShape="0">
              <a:srgbClr val="000000">
                <a:alpha val="10000"/>
              </a:srgbClr>
            </a:outerShdw>
          </a:effectLst>
        </p:spPr>
        <p:txBody>
          <a:bodyPr/>
          <a:lstStyle/>
          <a:p>
            <a:endParaRPr lang="en-US"/>
          </a:p>
        </p:txBody>
      </p:sp>
      <p:sp>
        <p:nvSpPr>
          <p:cNvPr id="22" name="Text 20"/>
          <p:cNvSpPr/>
          <p:nvPr/>
        </p:nvSpPr>
        <p:spPr>
          <a:xfrm>
            <a:off x="141732" y="2286000"/>
            <a:ext cx="1691640" cy="566928"/>
          </a:xfrm>
          <a:prstGeom prst="rect">
            <a:avLst/>
          </a:prstGeom>
          <a:noFill/>
          <a:ln/>
        </p:spPr>
        <p:txBody>
          <a:bodyPr wrap="square"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Office of the</a:t>
            </a:r>
            <a:endParaRPr lang="en-US" sz="800" dirty="0"/>
          </a:p>
          <a:p>
            <a:pPr marL="0" indent="0" algn="ctr">
              <a:buNone/>
            </a:pPr>
            <a:r>
              <a:rPr lang="en-US" sz="800" b="1" dirty="0">
                <a:solidFill>
                  <a:srgbClr val="FFFFFF"/>
                </a:solidFill>
                <a:latin typeface="Calibri" pitchFamily="34" charset="0"/>
                <a:ea typeface="Calibri" pitchFamily="34" charset="-122"/>
                <a:cs typeface="Calibri" pitchFamily="34" charset="-120"/>
              </a:rPr>
              <a:t>Secretary of War</a:t>
            </a:r>
            <a:endParaRPr lang="en-US" sz="800" dirty="0"/>
          </a:p>
        </p:txBody>
      </p:sp>
      <p:sp>
        <p:nvSpPr>
          <p:cNvPr id="23" name="Shape 21"/>
          <p:cNvSpPr/>
          <p:nvPr/>
        </p:nvSpPr>
        <p:spPr>
          <a:xfrm>
            <a:off x="2098548" y="2286000"/>
            <a:ext cx="1691640" cy="566928"/>
          </a:xfrm>
          <a:prstGeom prst="rect">
            <a:avLst/>
          </a:prstGeom>
          <a:solidFill>
            <a:srgbClr val="0A1628"/>
          </a:solidFill>
          <a:ln w="19050">
            <a:solidFill>
              <a:srgbClr val="4A6DB0"/>
            </a:solidFill>
            <a:prstDash val="solid"/>
          </a:ln>
          <a:effectLst>
            <a:outerShdw blurRad="50800" dist="25400" dir="8100000" algn="bl" rotWithShape="0">
              <a:srgbClr val="000000">
                <a:alpha val="10000"/>
              </a:srgbClr>
            </a:outerShdw>
          </a:effectLst>
        </p:spPr>
        <p:txBody>
          <a:bodyPr/>
          <a:lstStyle/>
          <a:p>
            <a:endParaRPr lang="en-US"/>
          </a:p>
        </p:txBody>
      </p:sp>
      <p:sp>
        <p:nvSpPr>
          <p:cNvPr id="24" name="Text 22"/>
          <p:cNvSpPr/>
          <p:nvPr/>
        </p:nvSpPr>
        <p:spPr>
          <a:xfrm>
            <a:off x="2098548" y="2286000"/>
            <a:ext cx="1691640" cy="566928"/>
          </a:xfrm>
          <a:prstGeom prst="rect">
            <a:avLst/>
          </a:prstGeom>
          <a:noFill/>
          <a:ln/>
        </p:spPr>
        <p:txBody>
          <a:bodyPr wrap="square"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Department</a:t>
            </a:r>
            <a:endParaRPr lang="en-US" sz="800" dirty="0"/>
          </a:p>
          <a:p>
            <a:pPr marL="0" indent="0" algn="ctr">
              <a:buNone/>
            </a:pPr>
            <a:r>
              <a:rPr lang="en-US" sz="800" b="1" dirty="0">
                <a:solidFill>
                  <a:srgbClr val="FFFFFF"/>
                </a:solidFill>
                <a:latin typeface="Calibri" pitchFamily="34" charset="0"/>
                <a:ea typeface="Calibri" pitchFamily="34" charset="-122"/>
                <a:cs typeface="Calibri" pitchFamily="34" charset="-120"/>
              </a:rPr>
              <a:t>of the Army</a:t>
            </a:r>
            <a:endParaRPr lang="en-US" sz="800" dirty="0"/>
          </a:p>
        </p:txBody>
      </p:sp>
      <p:sp>
        <p:nvSpPr>
          <p:cNvPr id="25" name="Shape 23"/>
          <p:cNvSpPr/>
          <p:nvPr/>
        </p:nvSpPr>
        <p:spPr>
          <a:xfrm>
            <a:off x="4914900" y="2286000"/>
            <a:ext cx="2331720" cy="566928"/>
          </a:xfrm>
          <a:prstGeom prst="rect">
            <a:avLst/>
          </a:prstGeom>
          <a:solidFill>
            <a:srgbClr val="0A1628"/>
          </a:solidFill>
          <a:ln w="19050">
            <a:solidFill>
              <a:srgbClr val="4A6DB0"/>
            </a:solidFill>
            <a:prstDash val="solid"/>
          </a:ln>
          <a:effectLst>
            <a:outerShdw blurRad="50800" dist="25400" dir="8100000" algn="bl" rotWithShape="0">
              <a:srgbClr val="000000">
                <a:alpha val="10000"/>
              </a:srgbClr>
            </a:outerShdw>
          </a:effectLst>
        </p:spPr>
        <p:txBody>
          <a:bodyPr/>
          <a:lstStyle/>
          <a:p>
            <a:endParaRPr lang="en-US"/>
          </a:p>
        </p:txBody>
      </p:sp>
      <p:sp>
        <p:nvSpPr>
          <p:cNvPr id="26" name="Text 24"/>
          <p:cNvSpPr/>
          <p:nvPr/>
        </p:nvSpPr>
        <p:spPr>
          <a:xfrm>
            <a:off x="4914900" y="2286000"/>
            <a:ext cx="2331720" cy="566928"/>
          </a:xfrm>
          <a:prstGeom prst="rect">
            <a:avLst/>
          </a:prstGeom>
          <a:noFill/>
          <a:ln/>
        </p:spPr>
        <p:txBody>
          <a:bodyPr wrap="square"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Department</a:t>
            </a:r>
            <a:endParaRPr lang="en-US" sz="800" dirty="0"/>
          </a:p>
          <a:p>
            <a:pPr marL="0" indent="0" algn="ctr">
              <a:buNone/>
            </a:pPr>
            <a:r>
              <a:rPr lang="en-US" sz="800" b="1" dirty="0">
                <a:solidFill>
                  <a:srgbClr val="FFFFFF"/>
                </a:solidFill>
                <a:latin typeface="Calibri" pitchFamily="34" charset="0"/>
                <a:ea typeface="Calibri" pitchFamily="34" charset="-122"/>
                <a:cs typeface="Calibri" pitchFamily="34" charset="-120"/>
              </a:rPr>
              <a:t>of the Navy</a:t>
            </a:r>
            <a:endParaRPr lang="en-US" sz="800" dirty="0"/>
          </a:p>
        </p:txBody>
      </p:sp>
      <p:sp>
        <p:nvSpPr>
          <p:cNvPr id="27" name="Shape 25"/>
          <p:cNvSpPr/>
          <p:nvPr/>
        </p:nvSpPr>
        <p:spPr>
          <a:xfrm>
            <a:off x="7795260" y="2286000"/>
            <a:ext cx="2057400" cy="566928"/>
          </a:xfrm>
          <a:prstGeom prst="rect">
            <a:avLst/>
          </a:prstGeom>
          <a:solidFill>
            <a:srgbClr val="0A1628"/>
          </a:solidFill>
          <a:ln w="19050">
            <a:solidFill>
              <a:srgbClr val="4A6DB0"/>
            </a:solidFill>
            <a:prstDash val="solid"/>
          </a:ln>
          <a:effectLst>
            <a:outerShdw blurRad="50800" dist="25400" dir="8100000" algn="bl" rotWithShape="0">
              <a:srgbClr val="000000">
                <a:alpha val="10000"/>
              </a:srgbClr>
            </a:outerShdw>
          </a:effectLst>
        </p:spPr>
        <p:txBody>
          <a:bodyPr/>
          <a:lstStyle/>
          <a:p>
            <a:endParaRPr lang="en-US"/>
          </a:p>
        </p:txBody>
      </p:sp>
      <p:sp>
        <p:nvSpPr>
          <p:cNvPr id="28" name="Text 26"/>
          <p:cNvSpPr/>
          <p:nvPr/>
        </p:nvSpPr>
        <p:spPr>
          <a:xfrm>
            <a:off x="7795260" y="2286000"/>
            <a:ext cx="2057400" cy="566928"/>
          </a:xfrm>
          <a:prstGeom prst="rect">
            <a:avLst/>
          </a:prstGeom>
          <a:noFill/>
          <a:ln/>
        </p:spPr>
        <p:txBody>
          <a:bodyPr wrap="square"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Department</a:t>
            </a:r>
            <a:endParaRPr lang="en-US" sz="800" dirty="0"/>
          </a:p>
          <a:p>
            <a:pPr marL="0" indent="0" algn="ctr">
              <a:buNone/>
            </a:pPr>
            <a:r>
              <a:rPr lang="en-US" sz="800" b="1" dirty="0">
                <a:solidFill>
                  <a:srgbClr val="FFFFFF"/>
                </a:solidFill>
                <a:latin typeface="Calibri" pitchFamily="34" charset="0"/>
                <a:ea typeface="Calibri" pitchFamily="34" charset="-122"/>
                <a:cs typeface="Calibri" pitchFamily="34" charset="-120"/>
              </a:rPr>
              <a:t>of the Air Force</a:t>
            </a:r>
            <a:endParaRPr lang="en-US" sz="800" dirty="0"/>
          </a:p>
        </p:txBody>
      </p:sp>
      <p:sp>
        <p:nvSpPr>
          <p:cNvPr id="29" name="Shape 27"/>
          <p:cNvSpPr/>
          <p:nvPr/>
        </p:nvSpPr>
        <p:spPr>
          <a:xfrm>
            <a:off x="10268712" y="2286000"/>
            <a:ext cx="1737360" cy="566928"/>
          </a:xfrm>
          <a:prstGeom prst="rect">
            <a:avLst/>
          </a:prstGeom>
          <a:solidFill>
            <a:srgbClr val="0A1628"/>
          </a:solidFill>
          <a:ln w="19050">
            <a:solidFill>
              <a:srgbClr val="4A6DB0"/>
            </a:solidFill>
            <a:prstDash val="solid"/>
          </a:ln>
          <a:effectLst>
            <a:outerShdw blurRad="50800" dist="25400" dir="8100000" algn="bl" rotWithShape="0">
              <a:srgbClr val="000000">
                <a:alpha val="10000"/>
              </a:srgbClr>
            </a:outerShdw>
          </a:effectLst>
        </p:spPr>
        <p:txBody>
          <a:bodyPr/>
          <a:lstStyle/>
          <a:p>
            <a:endParaRPr lang="en-US"/>
          </a:p>
        </p:txBody>
      </p:sp>
      <p:sp>
        <p:nvSpPr>
          <p:cNvPr id="30" name="Text 28"/>
          <p:cNvSpPr/>
          <p:nvPr/>
        </p:nvSpPr>
        <p:spPr>
          <a:xfrm>
            <a:off x="10268712" y="2286000"/>
            <a:ext cx="1737360" cy="566928"/>
          </a:xfrm>
          <a:prstGeom prst="rect">
            <a:avLst/>
          </a:prstGeom>
          <a:noFill/>
          <a:ln/>
        </p:spPr>
        <p:txBody>
          <a:bodyPr wrap="square"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Joint Chiefs</a:t>
            </a:r>
            <a:endParaRPr lang="en-US" sz="800" dirty="0"/>
          </a:p>
          <a:p>
            <a:pPr marL="0" indent="0" algn="ctr">
              <a:buNone/>
            </a:pPr>
            <a:r>
              <a:rPr lang="en-US" sz="800" b="1" dirty="0">
                <a:solidFill>
                  <a:srgbClr val="FFFFFF"/>
                </a:solidFill>
                <a:latin typeface="Calibri" pitchFamily="34" charset="0"/>
                <a:ea typeface="Calibri" pitchFamily="34" charset="-122"/>
                <a:cs typeface="Calibri" pitchFamily="34" charset="-120"/>
              </a:rPr>
              <a:t>of Staff</a:t>
            </a:r>
            <a:endParaRPr lang="en-US" sz="800" dirty="0"/>
          </a:p>
        </p:txBody>
      </p:sp>
      <p:sp>
        <p:nvSpPr>
          <p:cNvPr id="31" name="Shape 29"/>
          <p:cNvSpPr/>
          <p:nvPr/>
        </p:nvSpPr>
        <p:spPr>
          <a:xfrm>
            <a:off x="987552" y="2852928"/>
            <a:ext cx="0" cy="128016"/>
          </a:xfrm>
          <a:prstGeom prst="line">
            <a:avLst/>
          </a:prstGeom>
          <a:noFill/>
          <a:ln w="15240">
            <a:solidFill>
              <a:srgbClr val="C8D8E8"/>
            </a:solidFill>
            <a:prstDash val="solid"/>
          </a:ln>
        </p:spPr>
        <p:txBody>
          <a:bodyPr/>
          <a:lstStyle/>
          <a:p>
            <a:endParaRPr lang="en-US"/>
          </a:p>
        </p:txBody>
      </p:sp>
      <p:sp>
        <p:nvSpPr>
          <p:cNvPr id="32" name="Shape 30"/>
          <p:cNvSpPr/>
          <p:nvPr/>
        </p:nvSpPr>
        <p:spPr>
          <a:xfrm>
            <a:off x="141732" y="2980944"/>
            <a:ext cx="1691640" cy="502920"/>
          </a:xfrm>
          <a:prstGeom prst="rect">
            <a:avLst/>
          </a:prstGeom>
          <a:solidFill>
            <a:srgbClr val="DCE8F8"/>
          </a:solidFill>
          <a:ln w="12700">
            <a:solidFill>
              <a:srgbClr val="C8D8E8"/>
            </a:solidFill>
            <a:prstDash val="solid"/>
          </a:ln>
          <a:effectLst>
            <a:outerShdw blurRad="50800" dist="25400" dir="8100000" algn="bl" rotWithShape="0">
              <a:srgbClr val="000000">
                <a:alpha val="10000"/>
              </a:srgbClr>
            </a:outerShdw>
          </a:effectLst>
        </p:spPr>
        <p:txBody>
          <a:bodyPr/>
          <a:lstStyle/>
          <a:p>
            <a:endParaRPr lang="en-US"/>
          </a:p>
        </p:txBody>
      </p:sp>
      <p:sp>
        <p:nvSpPr>
          <p:cNvPr id="33" name="Text 31"/>
          <p:cNvSpPr/>
          <p:nvPr/>
        </p:nvSpPr>
        <p:spPr>
          <a:xfrm>
            <a:off x="141732" y="2980944"/>
            <a:ext cx="1691640" cy="502920"/>
          </a:xfrm>
          <a:prstGeom prst="rect">
            <a:avLst/>
          </a:prstGeom>
          <a:noFill/>
          <a:ln/>
        </p:spPr>
        <p:txBody>
          <a:bodyPr wrap="square" rtlCol="0" anchor="ctr"/>
          <a:lstStyle/>
          <a:p>
            <a:pPr marL="0" indent="0" algn="ctr">
              <a:buNone/>
            </a:pPr>
            <a:r>
              <a:rPr lang="en-US" sz="700" dirty="0">
                <a:solidFill>
                  <a:srgbClr val="1A2A4A"/>
                </a:solidFill>
                <a:latin typeface="Calibri" pitchFamily="34" charset="0"/>
                <a:ea typeface="Calibri" pitchFamily="34" charset="-122"/>
                <a:cs typeface="Calibri" pitchFamily="34" charset="-120"/>
              </a:rPr>
              <a:t>Principal Staff Assistants</a:t>
            </a:r>
            <a:endParaRPr lang="en-US" sz="700" dirty="0"/>
          </a:p>
          <a:p>
            <a:pPr marL="0" indent="0" algn="ctr">
              <a:buNone/>
            </a:pPr>
            <a:r>
              <a:rPr lang="en-US" sz="700" dirty="0">
                <a:solidFill>
                  <a:srgbClr val="1A2A4A"/>
                </a:solidFill>
                <a:latin typeface="Calibri" pitchFamily="34" charset="0"/>
                <a:ea typeface="Calibri" pitchFamily="34" charset="-122"/>
                <a:cs typeface="Calibri" pitchFamily="34" charset="-120"/>
              </a:rPr>
              <a:t>(Under Secretaries)</a:t>
            </a:r>
            <a:endParaRPr lang="en-US" sz="700" dirty="0"/>
          </a:p>
        </p:txBody>
      </p:sp>
      <p:sp>
        <p:nvSpPr>
          <p:cNvPr id="34" name="Shape 32"/>
          <p:cNvSpPr/>
          <p:nvPr/>
        </p:nvSpPr>
        <p:spPr>
          <a:xfrm>
            <a:off x="987552" y="3483864"/>
            <a:ext cx="0" cy="109728"/>
          </a:xfrm>
          <a:prstGeom prst="line">
            <a:avLst/>
          </a:prstGeom>
          <a:noFill/>
          <a:ln w="15240">
            <a:solidFill>
              <a:srgbClr val="C8D8E8"/>
            </a:solidFill>
            <a:prstDash val="solid"/>
          </a:ln>
        </p:spPr>
        <p:txBody>
          <a:bodyPr/>
          <a:lstStyle/>
          <a:p>
            <a:endParaRPr lang="en-US"/>
          </a:p>
        </p:txBody>
      </p:sp>
      <p:sp>
        <p:nvSpPr>
          <p:cNvPr id="35" name="Shape 33"/>
          <p:cNvSpPr/>
          <p:nvPr/>
        </p:nvSpPr>
        <p:spPr>
          <a:xfrm>
            <a:off x="141732" y="3593592"/>
            <a:ext cx="1691640" cy="365760"/>
          </a:xfrm>
          <a:prstGeom prst="rect">
            <a:avLst/>
          </a:prstGeom>
          <a:solidFill>
            <a:srgbClr val="FDF3D8"/>
          </a:solidFill>
          <a:ln w="19050">
            <a:solidFill>
              <a:srgbClr val="C9A84C"/>
            </a:solidFill>
            <a:prstDash val="solid"/>
          </a:ln>
        </p:spPr>
        <p:txBody>
          <a:bodyPr/>
          <a:lstStyle/>
          <a:p>
            <a:endParaRPr lang="en-US"/>
          </a:p>
        </p:txBody>
      </p:sp>
      <p:sp>
        <p:nvSpPr>
          <p:cNvPr id="36" name="Text 34"/>
          <p:cNvSpPr/>
          <p:nvPr/>
        </p:nvSpPr>
        <p:spPr>
          <a:xfrm>
            <a:off x="141732" y="3593592"/>
            <a:ext cx="1691640" cy="365760"/>
          </a:xfrm>
          <a:prstGeom prst="rect">
            <a:avLst/>
          </a:prstGeom>
          <a:noFill/>
          <a:ln/>
        </p:spPr>
        <p:txBody>
          <a:bodyPr wrap="square" rtlCol="0" anchor="ctr"/>
          <a:lstStyle/>
          <a:p>
            <a:pPr marL="0" indent="0" algn="ctr">
              <a:buNone/>
            </a:pPr>
            <a:r>
              <a:rPr lang="en-US" sz="750" b="1" dirty="0">
                <a:solidFill>
                  <a:srgbClr val="A88030"/>
                </a:solidFill>
                <a:latin typeface="Calibri" pitchFamily="34" charset="0"/>
                <a:ea typeface="Calibri" pitchFamily="34" charset="-122"/>
                <a:cs typeface="Calibri" pitchFamily="34" charset="-120"/>
              </a:rPr>
              <a:t>(A&amp;S) → DLA / DIBBS ★</a:t>
            </a:r>
            <a:endParaRPr lang="en-US" sz="750" dirty="0"/>
          </a:p>
        </p:txBody>
      </p:sp>
      <p:sp>
        <p:nvSpPr>
          <p:cNvPr id="37" name="Shape 35"/>
          <p:cNvSpPr/>
          <p:nvPr/>
        </p:nvSpPr>
        <p:spPr>
          <a:xfrm>
            <a:off x="2944368" y="2852928"/>
            <a:ext cx="0" cy="128016"/>
          </a:xfrm>
          <a:prstGeom prst="line">
            <a:avLst/>
          </a:prstGeom>
          <a:noFill/>
          <a:ln w="15240">
            <a:solidFill>
              <a:srgbClr val="C8D8E8"/>
            </a:solidFill>
            <a:prstDash val="solid"/>
          </a:ln>
        </p:spPr>
        <p:txBody>
          <a:bodyPr/>
          <a:lstStyle/>
          <a:p>
            <a:endParaRPr lang="en-US"/>
          </a:p>
        </p:txBody>
      </p:sp>
      <p:sp>
        <p:nvSpPr>
          <p:cNvPr id="38" name="Shape 36"/>
          <p:cNvSpPr/>
          <p:nvPr/>
        </p:nvSpPr>
        <p:spPr>
          <a:xfrm>
            <a:off x="2098548" y="2980944"/>
            <a:ext cx="1691640" cy="347472"/>
          </a:xfrm>
          <a:prstGeom prst="rect">
            <a:avLst/>
          </a:prstGeom>
          <a:solidFill>
            <a:srgbClr val="243D6E"/>
          </a:solidFill>
          <a:ln w="19050">
            <a:solidFill>
              <a:srgbClr val="3A5A9A"/>
            </a:solidFill>
            <a:prstDash val="solid"/>
          </a:ln>
          <a:effectLst>
            <a:outerShdw blurRad="50800" dist="25400" dir="8100000" algn="bl" rotWithShape="0">
              <a:srgbClr val="000000">
                <a:alpha val="10000"/>
              </a:srgbClr>
            </a:outerShdw>
          </a:effectLst>
        </p:spPr>
        <p:txBody>
          <a:bodyPr/>
          <a:lstStyle/>
          <a:p>
            <a:endParaRPr lang="en-US"/>
          </a:p>
        </p:txBody>
      </p:sp>
      <p:sp>
        <p:nvSpPr>
          <p:cNvPr id="39" name="Text 37"/>
          <p:cNvSpPr/>
          <p:nvPr/>
        </p:nvSpPr>
        <p:spPr>
          <a:xfrm>
            <a:off x="2098548" y="2980944"/>
            <a:ext cx="1691640" cy="347472"/>
          </a:xfrm>
          <a:prstGeom prst="rect">
            <a:avLst/>
          </a:prstGeom>
          <a:noFill/>
          <a:ln/>
        </p:spPr>
        <p:txBody>
          <a:bodyPr wrap="square"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Secretary of the Army</a:t>
            </a:r>
            <a:endParaRPr lang="en-US" sz="750" dirty="0"/>
          </a:p>
        </p:txBody>
      </p:sp>
      <p:sp>
        <p:nvSpPr>
          <p:cNvPr id="40" name="Shape 38"/>
          <p:cNvSpPr/>
          <p:nvPr/>
        </p:nvSpPr>
        <p:spPr>
          <a:xfrm>
            <a:off x="2944368" y="3328416"/>
            <a:ext cx="0" cy="109728"/>
          </a:xfrm>
          <a:prstGeom prst="line">
            <a:avLst/>
          </a:prstGeom>
          <a:noFill/>
          <a:ln w="15240">
            <a:solidFill>
              <a:srgbClr val="C8D8E8"/>
            </a:solidFill>
            <a:prstDash val="solid"/>
          </a:ln>
        </p:spPr>
        <p:txBody>
          <a:bodyPr/>
          <a:lstStyle/>
          <a:p>
            <a:endParaRPr lang="en-US"/>
          </a:p>
        </p:txBody>
      </p:sp>
      <p:sp>
        <p:nvSpPr>
          <p:cNvPr id="41" name="Shape 39"/>
          <p:cNvSpPr/>
          <p:nvPr/>
        </p:nvSpPr>
        <p:spPr>
          <a:xfrm>
            <a:off x="2098548" y="3438144"/>
            <a:ext cx="1691640" cy="438912"/>
          </a:xfrm>
          <a:prstGeom prst="rect">
            <a:avLst/>
          </a:prstGeom>
          <a:solidFill>
            <a:srgbClr val="DCE8F8"/>
          </a:solidFill>
          <a:ln w="12700">
            <a:solidFill>
              <a:srgbClr val="C8D8E8"/>
            </a:solidFill>
            <a:prstDash val="solid"/>
          </a:ln>
          <a:effectLst>
            <a:outerShdw blurRad="50800" dist="25400" dir="8100000" algn="bl" rotWithShape="0">
              <a:srgbClr val="000000">
                <a:alpha val="10000"/>
              </a:srgbClr>
            </a:outerShdw>
          </a:effectLst>
        </p:spPr>
        <p:txBody>
          <a:bodyPr/>
          <a:lstStyle/>
          <a:p>
            <a:endParaRPr lang="en-US"/>
          </a:p>
        </p:txBody>
      </p:sp>
      <p:sp>
        <p:nvSpPr>
          <p:cNvPr id="42" name="Text 40"/>
          <p:cNvSpPr/>
          <p:nvPr/>
        </p:nvSpPr>
        <p:spPr>
          <a:xfrm>
            <a:off x="2098548" y="3438144"/>
            <a:ext cx="1691640" cy="438912"/>
          </a:xfrm>
          <a:prstGeom prst="rect">
            <a:avLst/>
          </a:prstGeom>
          <a:noFill/>
          <a:ln/>
        </p:spPr>
        <p:txBody>
          <a:bodyPr wrap="square" rtlCol="0" anchor="ctr"/>
          <a:lstStyle/>
          <a:p>
            <a:pPr marL="0" indent="0" algn="ctr">
              <a:buNone/>
            </a:pPr>
            <a:r>
              <a:rPr lang="en-US" sz="850" dirty="0">
                <a:solidFill>
                  <a:srgbClr val="1A2A4A"/>
                </a:solidFill>
                <a:latin typeface="Calibri" pitchFamily="34" charset="0"/>
                <a:ea typeface="Calibri" pitchFamily="34" charset="-122"/>
                <a:cs typeface="Calibri" pitchFamily="34" charset="-120"/>
              </a:rPr>
              <a:t>The Army</a:t>
            </a:r>
            <a:endParaRPr lang="en-US" sz="850" dirty="0"/>
          </a:p>
        </p:txBody>
      </p:sp>
      <p:sp>
        <p:nvSpPr>
          <p:cNvPr id="43" name="Shape 41"/>
          <p:cNvSpPr/>
          <p:nvPr/>
        </p:nvSpPr>
        <p:spPr>
          <a:xfrm>
            <a:off x="6080760" y="2852928"/>
            <a:ext cx="0" cy="128016"/>
          </a:xfrm>
          <a:prstGeom prst="line">
            <a:avLst/>
          </a:prstGeom>
          <a:noFill/>
          <a:ln w="15240">
            <a:solidFill>
              <a:srgbClr val="C8D8E8"/>
            </a:solidFill>
            <a:prstDash val="solid"/>
          </a:ln>
        </p:spPr>
        <p:txBody>
          <a:bodyPr/>
          <a:lstStyle/>
          <a:p>
            <a:endParaRPr lang="en-US"/>
          </a:p>
        </p:txBody>
      </p:sp>
      <p:sp>
        <p:nvSpPr>
          <p:cNvPr id="44" name="Shape 42"/>
          <p:cNvSpPr/>
          <p:nvPr/>
        </p:nvSpPr>
        <p:spPr>
          <a:xfrm>
            <a:off x="4914900" y="2980944"/>
            <a:ext cx="2331720" cy="347472"/>
          </a:xfrm>
          <a:prstGeom prst="rect">
            <a:avLst/>
          </a:prstGeom>
          <a:solidFill>
            <a:srgbClr val="243D6E"/>
          </a:solidFill>
          <a:ln w="19050">
            <a:solidFill>
              <a:srgbClr val="3A5A9A"/>
            </a:solidFill>
            <a:prstDash val="solid"/>
          </a:ln>
          <a:effectLst>
            <a:outerShdw blurRad="50800" dist="25400" dir="8100000" algn="bl" rotWithShape="0">
              <a:srgbClr val="000000">
                <a:alpha val="10000"/>
              </a:srgbClr>
            </a:outerShdw>
          </a:effectLst>
        </p:spPr>
        <p:txBody>
          <a:bodyPr/>
          <a:lstStyle/>
          <a:p>
            <a:endParaRPr lang="en-US"/>
          </a:p>
        </p:txBody>
      </p:sp>
      <p:sp>
        <p:nvSpPr>
          <p:cNvPr id="45" name="Text 43"/>
          <p:cNvSpPr/>
          <p:nvPr/>
        </p:nvSpPr>
        <p:spPr>
          <a:xfrm>
            <a:off x="4914900" y="2980944"/>
            <a:ext cx="2331720" cy="347472"/>
          </a:xfrm>
          <a:prstGeom prst="rect">
            <a:avLst/>
          </a:prstGeom>
          <a:noFill/>
          <a:ln/>
        </p:spPr>
        <p:txBody>
          <a:bodyPr wrap="square"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Secretary of the Navy</a:t>
            </a:r>
            <a:endParaRPr lang="en-US" sz="750" dirty="0"/>
          </a:p>
        </p:txBody>
      </p:sp>
      <p:sp>
        <p:nvSpPr>
          <p:cNvPr id="46" name="Shape 44"/>
          <p:cNvSpPr/>
          <p:nvPr/>
        </p:nvSpPr>
        <p:spPr>
          <a:xfrm>
            <a:off x="6080760" y="3328416"/>
            <a:ext cx="0" cy="109728"/>
          </a:xfrm>
          <a:prstGeom prst="line">
            <a:avLst/>
          </a:prstGeom>
          <a:noFill/>
          <a:ln w="15240">
            <a:solidFill>
              <a:srgbClr val="C8D8E8"/>
            </a:solidFill>
            <a:prstDash val="solid"/>
          </a:ln>
        </p:spPr>
        <p:txBody>
          <a:bodyPr/>
          <a:lstStyle/>
          <a:p>
            <a:endParaRPr lang="en-US"/>
          </a:p>
        </p:txBody>
      </p:sp>
      <p:sp>
        <p:nvSpPr>
          <p:cNvPr id="47" name="Shape 45"/>
          <p:cNvSpPr/>
          <p:nvPr/>
        </p:nvSpPr>
        <p:spPr>
          <a:xfrm>
            <a:off x="5442966" y="3438144"/>
            <a:ext cx="1275588" cy="0"/>
          </a:xfrm>
          <a:prstGeom prst="line">
            <a:avLst/>
          </a:prstGeom>
          <a:noFill/>
          <a:ln w="15240">
            <a:solidFill>
              <a:srgbClr val="C8D8E8"/>
            </a:solidFill>
            <a:prstDash val="solid"/>
          </a:ln>
        </p:spPr>
        <p:txBody>
          <a:bodyPr/>
          <a:lstStyle/>
          <a:p>
            <a:endParaRPr lang="en-US"/>
          </a:p>
        </p:txBody>
      </p:sp>
      <p:sp>
        <p:nvSpPr>
          <p:cNvPr id="48" name="Shape 46"/>
          <p:cNvSpPr/>
          <p:nvPr/>
        </p:nvSpPr>
        <p:spPr>
          <a:xfrm>
            <a:off x="5442966" y="3438144"/>
            <a:ext cx="0" cy="91440"/>
          </a:xfrm>
          <a:prstGeom prst="line">
            <a:avLst/>
          </a:prstGeom>
          <a:noFill/>
          <a:ln w="15240">
            <a:solidFill>
              <a:srgbClr val="C8D8E8"/>
            </a:solidFill>
            <a:prstDash val="solid"/>
          </a:ln>
        </p:spPr>
        <p:txBody>
          <a:bodyPr/>
          <a:lstStyle/>
          <a:p>
            <a:endParaRPr lang="en-US"/>
          </a:p>
        </p:txBody>
      </p:sp>
      <p:sp>
        <p:nvSpPr>
          <p:cNvPr id="49" name="Shape 47"/>
          <p:cNvSpPr/>
          <p:nvPr/>
        </p:nvSpPr>
        <p:spPr>
          <a:xfrm>
            <a:off x="4896612" y="3529584"/>
            <a:ext cx="1092708" cy="402336"/>
          </a:xfrm>
          <a:prstGeom prst="rect">
            <a:avLst/>
          </a:prstGeom>
          <a:solidFill>
            <a:srgbClr val="DCE8F8"/>
          </a:solidFill>
          <a:ln w="12700">
            <a:solidFill>
              <a:srgbClr val="C8D8E8"/>
            </a:solidFill>
            <a:prstDash val="solid"/>
          </a:ln>
          <a:effectLst>
            <a:outerShdw blurRad="50800" dist="25400" dir="8100000" algn="bl" rotWithShape="0">
              <a:srgbClr val="000000">
                <a:alpha val="10000"/>
              </a:srgbClr>
            </a:outerShdw>
          </a:effectLst>
        </p:spPr>
        <p:txBody>
          <a:bodyPr/>
          <a:lstStyle/>
          <a:p>
            <a:endParaRPr lang="en-US"/>
          </a:p>
        </p:txBody>
      </p:sp>
      <p:sp>
        <p:nvSpPr>
          <p:cNvPr id="50" name="Text 48"/>
          <p:cNvSpPr/>
          <p:nvPr/>
        </p:nvSpPr>
        <p:spPr>
          <a:xfrm>
            <a:off x="4896612" y="3529584"/>
            <a:ext cx="1092708" cy="402336"/>
          </a:xfrm>
          <a:prstGeom prst="rect">
            <a:avLst/>
          </a:prstGeom>
          <a:noFill/>
          <a:ln/>
        </p:spPr>
        <p:txBody>
          <a:bodyPr wrap="square" rtlCol="0" anchor="ctr"/>
          <a:lstStyle/>
          <a:p>
            <a:pPr marL="0" indent="0" algn="ctr">
              <a:buNone/>
            </a:pPr>
            <a:r>
              <a:rPr lang="en-US" sz="800" dirty="0">
                <a:solidFill>
                  <a:srgbClr val="1A2A4A"/>
                </a:solidFill>
                <a:latin typeface="Calibri" pitchFamily="34" charset="0"/>
                <a:ea typeface="Calibri" pitchFamily="34" charset="-122"/>
                <a:cs typeface="Calibri" pitchFamily="34" charset="-120"/>
              </a:rPr>
              <a:t>The Navy</a:t>
            </a:r>
            <a:endParaRPr lang="en-US" sz="800" dirty="0"/>
          </a:p>
        </p:txBody>
      </p:sp>
      <p:sp>
        <p:nvSpPr>
          <p:cNvPr id="51" name="Shape 49"/>
          <p:cNvSpPr/>
          <p:nvPr/>
        </p:nvSpPr>
        <p:spPr>
          <a:xfrm>
            <a:off x="5442966" y="3931920"/>
            <a:ext cx="0" cy="91440"/>
          </a:xfrm>
          <a:prstGeom prst="line">
            <a:avLst/>
          </a:prstGeom>
          <a:noFill/>
          <a:ln w="15240">
            <a:solidFill>
              <a:srgbClr val="C8D8E8"/>
            </a:solidFill>
            <a:prstDash val="solid"/>
          </a:ln>
        </p:spPr>
        <p:txBody>
          <a:bodyPr/>
          <a:lstStyle/>
          <a:p>
            <a:endParaRPr lang="en-US"/>
          </a:p>
        </p:txBody>
      </p:sp>
      <p:sp>
        <p:nvSpPr>
          <p:cNvPr id="52" name="Shape 50"/>
          <p:cNvSpPr/>
          <p:nvPr/>
        </p:nvSpPr>
        <p:spPr>
          <a:xfrm>
            <a:off x="4896612" y="4023360"/>
            <a:ext cx="1092708" cy="310896"/>
          </a:xfrm>
          <a:prstGeom prst="rect">
            <a:avLst/>
          </a:prstGeom>
          <a:solidFill>
            <a:srgbClr val="D0EEF2"/>
          </a:solidFill>
          <a:ln w="19050">
            <a:solidFill>
              <a:srgbClr val="028090"/>
            </a:solidFill>
            <a:prstDash val="solid"/>
          </a:ln>
        </p:spPr>
        <p:txBody>
          <a:bodyPr/>
          <a:lstStyle/>
          <a:p>
            <a:endParaRPr lang="en-US"/>
          </a:p>
        </p:txBody>
      </p:sp>
      <p:sp>
        <p:nvSpPr>
          <p:cNvPr id="53" name="Text 51"/>
          <p:cNvSpPr/>
          <p:nvPr/>
        </p:nvSpPr>
        <p:spPr>
          <a:xfrm>
            <a:off x="4896612" y="4023360"/>
            <a:ext cx="1092708" cy="310896"/>
          </a:xfrm>
          <a:prstGeom prst="rect">
            <a:avLst/>
          </a:prstGeom>
          <a:noFill/>
          <a:ln/>
        </p:spPr>
        <p:txBody>
          <a:bodyPr wrap="square" rtlCol="0" anchor="ctr"/>
          <a:lstStyle/>
          <a:p>
            <a:pPr marL="0" indent="0" algn="ctr">
              <a:buNone/>
            </a:pPr>
            <a:r>
              <a:rPr lang="en-US" sz="700" b="1" dirty="0">
                <a:solidFill>
                  <a:srgbClr val="01636F"/>
                </a:solidFill>
                <a:latin typeface="Calibri" pitchFamily="34" charset="0"/>
                <a:ea typeface="Calibri" pitchFamily="34" charset="-122"/>
                <a:cs typeface="Calibri" pitchFamily="34" charset="-120"/>
              </a:rPr>
              <a:t>NAVSUP</a:t>
            </a:r>
            <a:endParaRPr lang="en-US" sz="700" dirty="0"/>
          </a:p>
        </p:txBody>
      </p:sp>
      <p:sp>
        <p:nvSpPr>
          <p:cNvPr id="54" name="Shape 52"/>
          <p:cNvSpPr/>
          <p:nvPr/>
        </p:nvSpPr>
        <p:spPr>
          <a:xfrm>
            <a:off x="6718554" y="3438144"/>
            <a:ext cx="0" cy="91440"/>
          </a:xfrm>
          <a:prstGeom prst="line">
            <a:avLst/>
          </a:prstGeom>
          <a:noFill/>
          <a:ln w="15240">
            <a:solidFill>
              <a:srgbClr val="C8D8E8"/>
            </a:solidFill>
            <a:prstDash val="solid"/>
          </a:ln>
        </p:spPr>
        <p:txBody>
          <a:bodyPr/>
          <a:lstStyle/>
          <a:p>
            <a:endParaRPr lang="en-US"/>
          </a:p>
        </p:txBody>
      </p:sp>
      <p:sp>
        <p:nvSpPr>
          <p:cNvPr id="55" name="Shape 53"/>
          <p:cNvSpPr/>
          <p:nvPr/>
        </p:nvSpPr>
        <p:spPr>
          <a:xfrm>
            <a:off x="6172200" y="3529584"/>
            <a:ext cx="1092708" cy="402336"/>
          </a:xfrm>
          <a:prstGeom prst="rect">
            <a:avLst/>
          </a:prstGeom>
          <a:solidFill>
            <a:srgbClr val="DCE8F8"/>
          </a:solidFill>
          <a:ln w="12700">
            <a:solidFill>
              <a:srgbClr val="C8D8E8"/>
            </a:solidFill>
            <a:prstDash val="solid"/>
          </a:ln>
          <a:effectLst>
            <a:outerShdw blurRad="50800" dist="25400" dir="8100000" algn="bl" rotWithShape="0">
              <a:srgbClr val="000000">
                <a:alpha val="10000"/>
              </a:srgbClr>
            </a:outerShdw>
          </a:effectLst>
        </p:spPr>
        <p:txBody>
          <a:bodyPr/>
          <a:lstStyle/>
          <a:p>
            <a:endParaRPr lang="en-US"/>
          </a:p>
        </p:txBody>
      </p:sp>
      <p:sp>
        <p:nvSpPr>
          <p:cNvPr id="56" name="Text 54"/>
          <p:cNvSpPr/>
          <p:nvPr/>
        </p:nvSpPr>
        <p:spPr>
          <a:xfrm>
            <a:off x="6172200" y="3529584"/>
            <a:ext cx="1092708" cy="402336"/>
          </a:xfrm>
          <a:prstGeom prst="rect">
            <a:avLst/>
          </a:prstGeom>
          <a:noFill/>
          <a:ln/>
        </p:spPr>
        <p:txBody>
          <a:bodyPr wrap="square" rtlCol="0" anchor="ctr"/>
          <a:lstStyle/>
          <a:p>
            <a:pPr marL="0" indent="0" algn="ctr">
              <a:buNone/>
            </a:pPr>
            <a:r>
              <a:rPr lang="en-US" sz="800" dirty="0">
                <a:solidFill>
                  <a:srgbClr val="1A2A4A"/>
                </a:solidFill>
                <a:latin typeface="Calibri" pitchFamily="34" charset="0"/>
                <a:ea typeface="Calibri" pitchFamily="34" charset="-122"/>
                <a:cs typeface="Calibri" pitchFamily="34" charset="-120"/>
              </a:rPr>
              <a:t>Marine Corps</a:t>
            </a:r>
            <a:endParaRPr lang="en-US" sz="800" dirty="0"/>
          </a:p>
        </p:txBody>
      </p:sp>
      <p:sp>
        <p:nvSpPr>
          <p:cNvPr id="57" name="Shape 55"/>
          <p:cNvSpPr/>
          <p:nvPr/>
        </p:nvSpPr>
        <p:spPr>
          <a:xfrm>
            <a:off x="8823960" y="2852928"/>
            <a:ext cx="0" cy="128016"/>
          </a:xfrm>
          <a:prstGeom prst="line">
            <a:avLst/>
          </a:prstGeom>
          <a:noFill/>
          <a:ln w="15240">
            <a:solidFill>
              <a:srgbClr val="C8D8E8"/>
            </a:solidFill>
            <a:prstDash val="solid"/>
          </a:ln>
        </p:spPr>
        <p:txBody>
          <a:bodyPr/>
          <a:lstStyle/>
          <a:p>
            <a:endParaRPr lang="en-US"/>
          </a:p>
        </p:txBody>
      </p:sp>
      <p:sp>
        <p:nvSpPr>
          <p:cNvPr id="58" name="Shape 56"/>
          <p:cNvSpPr/>
          <p:nvPr/>
        </p:nvSpPr>
        <p:spPr>
          <a:xfrm>
            <a:off x="7795260" y="2980944"/>
            <a:ext cx="2057400" cy="347472"/>
          </a:xfrm>
          <a:prstGeom prst="rect">
            <a:avLst/>
          </a:prstGeom>
          <a:solidFill>
            <a:srgbClr val="243D6E"/>
          </a:solidFill>
          <a:ln w="19050">
            <a:solidFill>
              <a:srgbClr val="3A5A9A"/>
            </a:solidFill>
            <a:prstDash val="solid"/>
          </a:ln>
          <a:effectLst>
            <a:outerShdw blurRad="50800" dist="25400" dir="8100000" algn="bl" rotWithShape="0">
              <a:srgbClr val="000000">
                <a:alpha val="10000"/>
              </a:srgbClr>
            </a:outerShdw>
          </a:effectLst>
        </p:spPr>
        <p:txBody>
          <a:bodyPr/>
          <a:lstStyle/>
          <a:p>
            <a:endParaRPr lang="en-US"/>
          </a:p>
        </p:txBody>
      </p:sp>
      <p:sp>
        <p:nvSpPr>
          <p:cNvPr id="59" name="Text 57"/>
          <p:cNvSpPr/>
          <p:nvPr/>
        </p:nvSpPr>
        <p:spPr>
          <a:xfrm>
            <a:off x="7795260" y="2980944"/>
            <a:ext cx="2057400" cy="347472"/>
          </a:xfrm>
          <a:prstGeom prst="rect">
            <a:avLst/>
          </a:prstGeom>
          <a:noFill/>
          <a:ln/>
        </p:spPr>
        <p:txBody>
          <a:bodyPr wrap="square"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Secretary of the Air Force</a:t>
            </a:r>
            <a:endParaRPr lang="en-US" sz="700" dirty="0"/>
          </a:p>
        </p:txBody>
      </p:sp>
      <p:sp>
        <p:nvSpPr>
          <p:cNvPr id="60" name="Shape 58"/>
          <p:cNvSpPr/>
          <p:nvPr/>
        </p:nvSpPr>
        <p:spPr>
          <a:xfrm>
            <a:off x="8823960" y="3328416"/>
            <a:ext cx="0" cy="109728"/>
          </a:xfrm>
          <a:prstGeom prst="line">
            <a:avLst/>
          </a:prstGeom>
          <a:noFill/>
          <a:ln w="15240">
            <a:solidFill>
              <a:srgbClr val="C8D8E8"/>
            </a:solidFill>
            <a:prstDash val="solid"/>
          </a:ln>
        </p:spPr>
        <p:txBody>
          <a:bodyPr/>
          <a:lstStyle/>
          <a:p>
            <a:endParaRPr lang="en-US"/>
          </a:p>
        </p:txBody>
      </p:sp>
      <p:sp>
        <p:nvSpPr>
          <p:cNvPr id="61" name="Shape 59"/>
          <p:cNvSpPr/>
          <p:nvPr/>
        </p:nvSpPr>
        <p:spPr>
          <a:xfrm>
            <a:off x="8254746" y="3438144"/>
            <a:ext cx="1138428" cy="0"/>
          </a:xfrm>
          <a:prstGeom prst="line">
            <a:avLst/>
          </a:prstGeom>
          <a:noFill/>
          <a:ln w="15240">
            <a:solidFill>
              <a:srgbClr val="C8D8E8"/>
            </a:solidFill>
            <a:prstDash val="solid"/>
          </a:ln>
        </p:spPr>
        <p:txBody>
          <a:bodyPr/>
          <a:lstStyle/>
          <a:p>
            <a:endParaRPr lang="en-US"/>
          </a:p>
        </p:txBody>
      </p:sp>
      <p:sp>
        <p:nvSpPr>
          <p:cNvPr id="62" name="Shape 60"/>
          <p:cNvSpPr/>
          <p:nvPr/>
        </p:nvSpPr>
        <p:spPr>
          <a:xfrm>
            <a:off x="8254746" y="3438144"/>
            <a:ext cx="0" cy="91440"/>
          </a:xfrm>
          <a:prstGeom prst="line">
            <a:avLst/>
          </a:prstGeom>
          <a:noFill/>
          <a:ln w="15240">
            <a:solidFill>
              <a:srgbClr val="C8D8E8"/>
            </a:solidFill>
            <a:prstDash val="solid"/>
          </a:ln>
        </p:spPr>
        <p:txBody>
          <a:bodyPr/>
          <a:lstStyle/>
          <a:p>
            <a:endParaRPr lang="en-US"/>
          </a:p>
        </p:txBody>
      </p:sp>
      <p:sp>
        <p:nvSpPr>
          <p:cNvPr id="63" name="Shape 61"/>
          <p:cNvSpPr/>
          <p:nvPr/>
        </p:nvSpPr>
        <p:spPr>
          <a:xfrm>
            <a:off x="7776972" y="3529584"/>
            <a:ext cx="955548" cy="402336"/>
          </a:xfrm>
          <a:prstGeom prst="rect">
            <a:avLst/>
          </a:prstGeom>
          <a:solidFill>
            <a:srgbClr val="DCE8F8"/>
          </a:solidFill>
          <a:ln w="12700">
            <a:solidFill>
              <a:srgbClr val="C8D8E8"/>
            </a:solidFill>
            <a:prstDash val="solid"/>
          </a:ln>
          <a:effectLst>
            <a:outerShdw blurRad="50800" dist="25400" dir="8100000" algn="bl" rotWithShape="0">
              <a:srgbClr val="000000">
                <a:alpha val="10000"/>
              </a:srgbClr>
            </a:outerShdw>
          </a:effectLst>
        </p:spPr>
        <p:txBody>
          <a:bodyPr/>
          <a:lstStyle/>
          <a:p>
            <a:endParaRPr lang="en-US"/>
          </a:p>
        </p:txBody>
      </p:sp>
      <p:sp>
        <p:nvSpPr>
          <p:cNvPr id="64" name="Text 62"/>
          <p:cNvSpPr/>
          <p:nvPr/>
        </p:nvSpPr>
        <p:spPr>
          <a:xfrm>
            <a:off x="7776972" y="3529584"/>
            <a:ext cx="955548" cy="402336"/>
          </a:xfrm>
          <a:prstGeom prst="rect">
            <a:avLst/>
          </a:prstGeom>
          <a:noFill/>
          <a:ln/>
        </p:spPr>
        <p:txBody>
          <a:bodyPr wrap="square" rtlCol="0" anchor="ctr"/>
          <a:lstStyle/>
          <a:p>
            <a:pPr marL="0" indent="0" algn="ctr">
              <a:buNone/>
            </a:pPr>
            <a:r>
              <a:rPr lang="en-US" sz="750" dirty="0">
                <a:solidFill>
                  <a:srgbClr val="1A2A4A"/>
                </a:solidFill>
                <a:latin typeface="Calibri" pitchFamily="34" charset="0"/>
                <a:ea typeface="Calibri" pitchFamily="34" charset="-122"/>
                <a:cs typeface="Calibri" pitchFamily="34" charset="-120"/>
              </a:rPr>
              <a:t>The Air Force</a:t>
            </a:r>
            <a:endParaRPr lang="en-US" sz="750" dirty="0"/>
          </a:p>
        </p:txBody>
      </p:sp>
      <p:sp>
        <p:nvSpPr>
          <p:cNvPr id="65" name="Shape 63"/>
          <p:cNvSpPr/>
          <p:nvPr/>
        </p:nvSpPr>
        <p:spPr>
          <a:xfrm>
            <a:off x="9393174" y="3438144"/>
            <a:ext cx="0" cy="91440"/>
          </a:xfrm>
          <a:prstGeom prst="line">
            <a:avLst/>
          </a:prstGeom>
          <a:noFill/>
          <a:ln w="15240">
            <a:solidFill>
              <a:srgbClr val="C8D8E8"/>
            </a:solidFill>
            <a:prstDash val="solid"/>
          </a:ln>
        </p:spPr>
        <p:txBody>
          <a:bodyPr/>
          <a:lstStyle/>
          <a:p>
            <a:endParaRPr lang="en-US"/>
          </a:p>
        </p:txBody>
      </p:sp>
      <p:sp>
        <p:nvSpPr>
          <p:cNvPr id="66" name="Shape 64"/>
          <p:cNvSpPr/>
          <p:nvPr/>
        </p:nvSpPr>
        <p:spPr>
          <a:xfrm>
            <a:off x="8915400" y="3529584"/>
            <a:ext cx="955548" cy="402336"/>
          </a:xfrm>
          <a:prstGeom prst="rect">
            <a:avLst/>
          </a:prstGeom>
          <a:solidFill>
            <a:srgbClr val="DCE8F8"/>
          </a:solidFill>
          <a:ln w="12700">
            <a:solidFill>
              <a:srgbClr val="C8D8E8"/>
            </a:solidFill>
            <a:prstDash val="solid"/>
          </a:ln>
          <a:effectLst>
            <a:outerShdw blurRad="50800" dist="25400" dir="8100000" algn="bl" rotWithShape="0">
              <a:srgbClr val="000000">
                <a:alpha val="10000"/>
              </a:srgbClr>
            </a:outerShdw>
          </a:effectLst>
        </p:spPr>
        <p:txBody>
          <a:bodyPr/>
          <a:lstStyle/>
          <a:p>
            <a:endParaRPr lang="en-US"/>
          </a:p>
        </p:txBody>
      </p:sp>
      <p:sp>
        <p:nvSpPr>
          <p:cNvPr id="67" name="Text 65"/>
          <p:cNvSpPr/>
          <p:nvPr/>
        </p:nvSpPr>
        <p:spPr>
          <a:xfrm>
            <a:off x="8915400" y="3529584"/>
            <a:ext cx="955548" cy="402336"/>
          </a:xfrm>
          <a:prstGeom prst="rect">
            <a:avLst/>
          </a:prstGeom>
          <a:noFill/>
          <a:ln/>
        </p:spPr>
        <p:txBody>
          <a:bodyPr wrap="square" rtlCol="0" anchor="ctr"/>
          <a:lstStyle/>
          <a:p>
            <a:pPr marL="0" indent="0" algn="ctr">
              <a:buNone/>
            </a:pPr>
            <a:r>
              <a:rPr lang="en-US" sz="750" dirty="0">
                <a:solidFill>
                  <a:srgbClr val="1A2A4A"/>
                </a:solidFill>
                <a:latin typeface="Calibri" pitchFamily="34" charset="0"/>
                <a:ea typeface="Calibri" pitchFamily="34" charset="-122"/>
                <a:cs typeface="Calibri" pitchFamily="34" charset="-120"/>
              </a:rPr>
              <a:t>Space Force</a:t>
            </a:r>
            <a:endParaRPr lang="en-US" sz="750" dirty="0"/>
          </a:p>
        </p:txBody>
      </p:sp>
      <p:sp>
        <p:nvSpPr>
          <p:cNvPr id="68" name="Shape 66"/>
          <p:cNvSpPr/>
          <p:nvPr/>
        </p:nvSpPr>
        <p:spPr>
          <a:xfrm>
            <a:off x="11137392" y="2852928"/>
            <a:ext cx="0" cy="128016"/>
          </a:xfrm>
          <a:prstGeom prst="line">
            <a:avLst/>
          </a:prstGeom>
          <a:noFill/>
          <a:ln w="15240">
            <a:solidFill>
              <a:srgbClr val="C8D8E8"/>
            </a:solidFill>
            <a:prstDash val="solid"/>
          </a:ln>
        </p:spPr>
        <p:txBody>
          <a:bodyPr/>
          <a:lstStyle/>
          <a:p>
            <a:endParaRPr lang="en-US"/>
          </a:p>
        </p:txBody>
      </p:sp>
      <p:sp>
        <p:nvSpPr>
          <p:cNvPr id="69" name="Shape 67"/>
          <p:cNvSpPr/>
          <p:nvPr/>
        </p:nvSpPr>
        <p:spPr>
          <a:xfrm>
            <a:off x="10268712" y="2980944"/>
            <a:ext cx="1737360" cy="347472"/>
          </a:xfrm>
          <a:prstGeom prst="rect">
            <a:avLst/>
          </a:prstGeom>
          <a:solidFill>
            <a:srgbClr val="243D6E"/>
          </a:solidFill>
          <a:ln w="19050">
            <a:solidFill>
              <a:srgbClr val="3A5A9A"/>
            </a:solidFill>
            <a:prstDash val="solid"/>
          </a:ln>
          <a:effectLst>
            <a:outerShdw blurRad="50800" dist="25400" dir="8100000" algn="bl" rotWithShape="0">
              <a:srgbClr val="000000">
                <a:alpha val="10000"/>
              </a:srgbClr>
            </a:outerShdw>
          </a:effectLst>
        </p:spPr>
        <p:txBody>
          <a:bodyPr/>
          <a:lstStyle/>
          <a:p>
            <a:endParaRPr lang="en-US"/>
          </a:p>
        </p:txBody>
      </p:sp>
      <p:sp>
        <p:nvSpPr>
          <p:cNvPr id="70" name="Text 68"/>
          <p:cNvSpPr/>
          <p:nvPr/>
        </p:nvSpPr>
        <p:spPr>
          <a:xfrm>
            <a:off x="10268712" y="2980944"/>
            <a:ext cx="1737360" cy="347472"/>
          </a:xfrm>
          <a:prstGeom prst="rect">
            <a:avLst/>
          </a:prstGeom>
          <a:noFill/>
          <a:ln/>
        </p:spPr>
        <p:txBody>
          <a:bodyPr wrap="square"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Chairman, JCS</a:t>
            </a:r>
            <a:endParaRPr lang="en-US" sz="800" dirty="0"/>
          </a:p>
          <a:p>
            <a:pPr marL="0" indent="0" algn="ctr">
              <a:buNone/>
            </a:pPr>
            <a:r>
              <a:rPr lang="en-US" sz="800" b="1" dirty="0">
                <a:solidFill>
                  <a:srgbClr val="FFFFFF"/>
                </a:solidFill>
                <a:latin typeface="Calibri" pitchFamily="34" charset="0"/>
                <a:ea typeface="Calibri" pitchFamily="34" charset="-122"/>
                <a:cs typeface="Calibri" pitchFamily="34" charset="-120"/>
              </a:rPr>
              <a:t>(CJCS)</a:t>
            </a:r>
            <a:endParaRPr lang="en-US" sz="800" dirty="0"/>
          </a:p>
        </p:txBody>
      </p:sp>
      <p:sp>
        <p:nvSpPr>
          <p:cNvPr id="71" name="Shape 69"/>
          <p:cNvSpPr/>
          <p:nvPr/>
        </p:nvSpPr>
        <p:spPr>
          <a:xfrm>
            <a:off x="11137392" y="3328416"/>
            <a:ext cx="0" cy="109728"/>
          </a:xfrm>
          <a:prstGeom prst="line">
            <a:avLst/>
          </a:prstGeom>
          <a:noFill/>
          <a:ln w="15240">
            <a:solidFill>
              <a:srgbClr val="C8D8E8"/>
            </a:solidFill>
            <a:prstDash val="solid"/>
          </a:ln>
        </p:spPr>
        <p:txBody>
          <a:bodyPr/>
          <a:lstStyle/>
          <a:p>
            <a:endParaRPr lang="en-US"/>
          </a:p>
        </p:txBody>
      </p:sp>
      <p:sp>
        <p:nvSpPr>
          <p:cNvPr id="72" name="Shape 70"/>
          <p:cNvSpPr/>
          <p:nvPr/>
        </p:nvSpPr>
        <p:spPr>
          <a:xfrm>
            <a:off x="10268712" y="3438144"/>
            <a:ext cx="1737360" cy="493776"/>
          </a:xfrm>
          <a:prstGeom prst="rect">
            <a:avLst/>
          </a:prstGeom>
          <a:solidFill>
            <a:srgbClr val="DCE8F8"/>
          </a:solidFill>
          <a:ln w="12700">
            <a:solidFill>
              <a:srgbClr val="C8D8E8"/>
            </a:solidFill>
            <a:prstDash val="solid"/>
          </a:ln>
          <a:effectLst>
            <a:outerShdw blurRad="50800" dist="25400" dir="8100000" algn="bl" rotWithShape="0">
              <a:srgbClr val="000000">
                <a:alpha val="10000"/>
              </a:srgbClr>
            </a:outerShdw>
          </a:effectLst>
        </p:spPr>
        <p:txBody>
          <a:bodyPr/>
          <a:lstStyle/>
          <a:p>
            <a:endParaRPr lang="en-US"/>
          </a:p>
        </p:txBody>
      </p:sp>
      <p:sp>
        <p:nvSpPr>
          <p:cNvPr id="73" name="Text 71"/>
          <p:cNvSpPr/>
          <p:nvPr/>
        </p:nvSpPr>
        <p:spPr>
          <a:xfrm>
            <a:off x="10268712" y="3438144"/>
            <a:ext cx="1737360" cy="493776"/>
          </a:xfrm>
          <a:prstGeom prst="rect">
            <a:avLst/>
          </a:prstGeom>
          <a:noFill/>
          <a:ln/>
        </p:spPr>
        <p:txBody>
          <a:bodyPr wrap="square" rtlCol="0" anchor="ctr"/>
          <a:lstStyle/>
          <a:p>
            <a:pPr marL="0" indent="0" algn="ctr">
              <a:buNone/>
            </a:pPr>
            <a:r>
              <a:rPr lang="en-US" sz="750" dirty="0">
                <a:solidFill>
                  <a:srgbClr val="1A2A4A"/>
                </a:solidFill>
                <a:latin typeface="Calibri" pitchFamily="34" charset="0"/>
                <a:ea typeface="Calibri" pitchFamily="34" charset="-122"/>
                <a:cs typeface="Calibri" pitchFamily="34" charset="-120"/>
              </a:rPr>
              <a:t>The Joint Chiefs</a:t>
            </a:r>
            <a:endParaRPr lang="en-US" sz="750" dirty="0"/>
          </a:p>
          <a:p>
            <a:pPr marL="0" indent="0" algn="ctr">
              <a:buNone/>
            </a:pPr>
            <a:r>
              <a:rPr lang="en-US" sz="750" dirty="0">
                <a:solidFill>
                  <a:srgbClr val="1A2A4A"/>
                </a:solidFill>
                <a:latin typeface="Calibri" pitchFamily="34" charset="0"/>
                <a:ea typeface="Calibri" pitchFamily="34" charset="-122"/>
                <a:cs typeface="Calibri" pitchFamily="34" charset="-120"/>
              </a:rPr>
              <a:t>+ Joint Staff</a:t>
            </a:r>
            <a:endParaRPr lang="en-US" sz="750" dirty="0"/>
          </a:p>
        </p:txBody>
      </p:sp>
      <p:sp>
        <p:nvSpPr>
          <p:cNvPr id="74" name="Shape 72"/>
          <p:cNvSpPr/>
          <p:nvPr/>
        </p:nvSpPr>
        <p:spPr>
          <a:xfrm>
            <a:off x="182880" y="4334256"/>
            <a:ext cx="11795760" cy="0"/>
          </a:xfrm>
          <a:prstGeom prst="line">
            <a:avLst/>
          </a:prstGeom>
          <a:noFill/>
          <a:ln w="12700">
            <a:solidFill>
              <a:srgbClr val="C8D8E8"/>
            </a:solidFill>
            <a:prstDash val="solid"/>
          </a:ln>
        </p:spPr>
        <p:txBody>
          <a:bodyPr/>
          <a:lstStyle/>
          <a:p>
            <a:endParaRPr lang="en-US"/>
          </a:p>
        </p:txBody>
      </p:sp>
      <p:sp>
        <p:nvSpPr>
          <p:cNvPr id="75" name="Shape 73"/>
          <p:cNvSpPr/>
          <p:nvPr/>
        </p:nvSpPr>
        <p:spPr>
          <a:xfrm>
            <a:off x="182880" y="4407408"/>
            <a:ext cx="4251960" cy="2103120"/>
          </a:xfrm>
          <a:prstGeom prst="rect">
            <a:avLst/>
          </a:prstGeom>
          <a:solidFill>
            <a:srgbClr val="FFFFFF"/>
          </a:solidFill>
          <a:ln w="19050">
            <a:solidFill>
              <a:srgbClr val="C8D8E8"/>
            </a:solidFill>
            <a:prstDash val="solid"/>
          </a:ln>
          <a:effectLst>
            <a:outerShdw blurRad="50800" dist="25400" dir="8100000" algn="bl" rotWithShape="0">
              <a:srgbClr val="000000">
                <a:alpha val="10000"/>
              </a:srgbClr>
            </a:outerShdw>
          </a:effectLst>
        </p:spPr>
        <p:txBody>
          <a:bodyPr/>
          <a:lstStyle/>
          <a:p>
            <a:endParaRPr lang="en-US"/>
          </a:p>
        </p:txBody>
      </p:sp>
      <p:sp>
        <p:nvSpPr>
          <p:cNvPr id="76" name="Shape 74"/>
          <p:cNvSpPr/>
          <p:nvPr/>
        </p:nvSpPr>
        <p:spPr>
          <a:xfrm>
            <a:off x="182880" y="4407408"/>
            <a:ext cx="4251960" cy="274320"/>
          </a:xfrm>
          <a:prstGeom prst="rect">
            <a:avLst/>
          </a:prstGeom>
          <a:solidFill>
            <a:srgbClr val="0A1628"/>
          </a:solidFill>
          <a:ln w="12700">
            <a:solidFill>
              <a:srgbClr val="0A1628"/>
            </a:solidFill>
            <a:prstDash val="solid"/>
          </a:ln>
        </p:spPr>
        <p:txBody>
          <a:bodyPr/>
          <a:lstStyle/>
          <a:p>
            <a:endParaRPr lang="en-US"/>
          </a:p>
        </p:txBody>
      </p:sp>
      <p:sp>
        <p:nvSpPr>
          <p:cNvPr id="77" name="Text 75"/>
          <p:cNvSpPr/>
          <p:nvPr/>
        </p:nvSpPr>
        <p:spPr>
          <a:xfrm>
            <a:off x="182880" y="4407408"/>
            <a:ext cx="4251960" cy="274320"/>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Defense Agencies  (19)</a:t>
            </a:r>
            <a:endParaRPr lang="en-US" sz="850" dirty="0"/>
          </a:p>
        </p:txBody>
      </p:sp>
      <p:sp>
        <p:nvSpPr>
          <p:cNvPr id="78" name="Text 76"/>
          <p:cNvSpPr/>
          <p:nvPr/>
        </p:nvSpPr>
        <p:spPr>
          <a:xfrm>
            <a:off x="320040" y="4709160"/>
            <a:ext cx="1915668" cy="177394"/>
          </a:xfrm>
          <a:prstGeom prst="rect">
            <a:avLst/>
          </a:prstGeom>
          <a:noFill/>
          <a:ln/>
        </p:spPr>
        <p:txBody>
          <a:bodyPr wrap="square" rtlCol="0" anchor="ctr"/>
          <a:lstStyle/>
          <a:p>
            <a:pPr marL="0" indent="0">
              <a:buNone/>
            </a:pPr>
            <a:r>
              <a:rPr lang="en-US" sz="680" dirty="0">
                <a:solidFill>
                  <a:srgbClr val="1A2A4A"/>
                </a:solidFill>
                <a:latin typeface="Calibri" pitchFamily="34" charset="0"/>
                <a:ea typeface="Calibri" pitchFamily="34" charset="-122"/>
                <a:cs typeface="Calibri" pitchFamily="34" charset="-120"/>
              </a:rPr>
              <a:t>Defense Advanced Research Projects Agency</a:t>
            </a:r>
            <a:endParaRPr lang="en-US" sz="680" dirty="0"/>
          </a:p>
        </p:txBody>
      </p:sp>
      <p:sp>
        <p:nvSpPr>
          <p:cNvPr id="79" name="Text 77"/>
          <p:cNvSpPr/>
          <p:nvPr/>
        </p:nvSpPr>
        <p:spPr>
          <a:xfrm>
            <a:off x="320040" y="4886554"/>
            <a:ext cx="1915668" cy="177394"/>
          </a:xfrm>
          <a:prstGeom prst="rect">
            <a:avLst/>
          </a:prstGeom>
          <a:noFill/>
          <a:ln/>
        </p:spPr>
        <p:txBody>
          <a:bodyPr wrap="square" rtlCol="0" anchor="ctr"/>
          <a:lstStyle/>
          <a:p>
            <a:pPr marL="0" indent="0">
              <a:buNone/>
            </a:pPr>
            <a:r>
              <a:rPr lang="en-US" sz="680" dirty="0">
                <a:solidFill>
                  <a:srgbClr val="1A2A4A"/>
                </a:solidFill>
                <a:latin typeface="Calibri" pitchFamily="34" charset="0"/>
                <a:ea typeface="Calibri" pitchFamily="34" charset="-122"/>
                <a:cs typeface="Calibri" pitchFamily="34" charset="-120"/>
              </a:rPr>
              <a:t>Defense Commissary Agency</a:t>
            </a:r>
            <a:endParaRPr lang="en-US" sz="680" dirty="0"/>
          </a:p>
        </p:txBody>
      </p:sp>
      <p:sp>
        <p:nvSpPr>
          <p:cNvPr id="80" name="Text 78"/>
          <p:cNvSpPr/>
          <p:nvPr/>
        </p:nvSpPr>
        <p:spPr>
          <a:xfrm>
            <a:off x="320040" y="5063947"/>
            <a:ext cx="1915668" cy="177394"/>
          </a:xfrm>
          <a:prstGeom prst="rect">
            <a:avLst/>
          </a:prstGeom>
          <a:noFill/>
          <a:ln/>
        </p:spPr>
        <p:txBody>
          <a:bodyPr wrap="square" rtlCol="0" anchor="ctr"/>
          <a:lstStyle/>
          <a:p>
            <a:pPr marL="0" indent="0">
              <a:buNone/>
            </a:pPr>
            <a:r>
              <a:rPr lang="en-US" sz="680" dirty="0">
                <a:solidFill>
                  <a:srgbClr val="1A2A4A"/>
                </a:solidFill>
                <a:latin typeface="Calibri" pitchFamily="34" charset="0"/>
                <a:ea typeface="Calibri" pitchFamily="34" charset="-122"/>
                <a:cs typeface="Calibri" pitchFamily="34" charset="-120"/>
              </a:rPr>
              <a:t>Defense Contract Audit Agency</a:t>
            </a:r>
            <a:endParaRPr lang="en-US" sz="680" dirty="0"/>
          </a:p>
        </p:txBody>
      </p:sp>
      <p:sp>
        <p:nvSpPr>
          <p:cNvPr id="81" name="Text 79"/>
          <p:cNvSpPr/>
          <p:nvPr/>
        </p:nvSpPr>
        <p:spPr>
          <a:xfrm>
            <a:off x="320040" y="5241341"/>
            <a:ext cx="1915668" cy="177394"/>
          </a:xfrm>
          <a:prstGeom prst="rect">
            <a:avLst/>
          </a:prstGeom>
          <a:noFill/>
          <a:ln/>
        </p:spPr>
        <p:txBody>
          <a:bodyPr wrap="square" rtlCol="0" anchor="ctr"/>
          <a:lstStyle/>
          <a:p>
            <a:pPr marL="0" indent="0">
              <a:buNone/>
            </a:pPr>
            <a:r>
              <a:rPr lang="en-US" sz="680" dirty="0">
                <a:solidFill>
                  <a:srgbClr val="1A2A4A"/>
                </a:solidFill>
                <a:latin typeface="Calibri" pitchFamily="34" charset="0"/>
                <a:ea typeface="Calibri" pitchFamily="34" charset="-122"/>
                <a:cs typeface="Calibri" pitchFamily="34" charset="-120"/>
              </a:rPr>
              <a:t>Defense Contract Management Agency *</a:t>
            </a:r>
            <a:endParaRPr lang="en-US" sz="680" dirty="0"/>
          </a:p>
        </p:txBody>
      </p:sp>
      <p:sp>
        <p:nvSpPr>
          <p:cNvPr id="82" name="Text 80"/>
          <p:cNvSpPr/>
          <p:nvPr/>
        </p:nvSpPr>
        <p:spPr>
          <a:xfrm>
            <a:off x="320040" y="5418734"/>
            <a:ext cx="1915668" cy="177394"/>
          </a:xfrm>
          <a:prstGeom prst="rect">
            <a:avLst/>
          </a:prstGeom>
          <a:noFill/>
          <a:ln/>
        </p:spPr>
        <p:txBody>
          <a:bodyPr wrap="square" rtlCol="0" anchor="ctr"/>
          <a:lstStyle/>
          <a:p>
            <a:pPr marL="0" indent="0">
              <a:buNone/>
            </a:pPr>
            <a:r>
              <a:rPr lang="en-US" sz="680" dirty="0">
                <a:solidFill>
                  <a:srgbClr val="1A2A4A"/>
                </a:solidFill>
                <a:latin typeface="Calibri" pitchFamily="34" charset="0"/>
                <a:ea typeface="Calibri" pitchFamily="34" charset="-122"/>
                <a:cs typeface="Calibri" pitchFamily="34" charset="-120"/>
              </a:rPr>
              <a:t>Defense Finance and Accounting Service</a:t>
            </a:r>
            <a:endParaRPr lang="en-US" sz="680" dirty="0"/>
          </a:p>
        </p:txBody>
      </p:sp>
      <p:sp>
        <p:nvSpPr>
          <p:cNvPr id="83" name="Text 81"/>
          <p:cNvSpPr/>
          <p:nvPr/>
        </p:nvSpPr>
        <p:spPr>
          <a:xfrm>
            <a:off x="320040" y="5596128"/>
            <a:ext cx="1915668" cy="177394"/>
          </a:xfrm>
          <a:prstGeom prst="rect">
            <a:avLst/>
          </a:prstGeom>
          <a:noFill/>
          <a:ln/>
        </p:spPr>
        <p:txBody>
          <a:bodyPr wrap="square" rtlCol="0" anchor="ctr"/>
          <a:lstStyle/>
          <a:p>
            <a:pPr marL="0" indent="0">
              <a:buNone/>
            </a:pPr>
            <a:r>
              <a:rPr lang="en-US" sz="680" dirty="0">
                <a:solidFill>
                  <a:srgbClr val="1A2A4A"/>
                </a:solidFill>
                <a:latin typeface="Calibri" pitchFamily="34" charset="0"/>
                <a:ea typeface="Calibri" pitchFamily="34" charset="-122"/>
                <a:cs typeface="Calibri" pitchFamily="34" charset="-120"/>
              </a:rPr>
              <a:t>Defense Health Agency *</a:t>
            </a:r>
            <a:endParaRPr lang="en-US" sz="680" dirty="0"/>
          </a:p>
        </p:txBody>
      </p:sp>
      <p:sp>
        <p:nvSpPr>
          <p:cNvPr id="84" name="Text 82"/>
          <p:cNvSpPr/>
          <p:nvPr/>
        </p:nvSpPr>
        <p:spPr>
          <a:xfrm>
            <a:off x="320040" y="5773522"/>
            <a:ext cx="1915668" cy="177394"/>
          </a:xfrm>
          <a:prstGeom prst="rect">
            <a:avLst/>
          </a:prstGeom>
          <a:noFill/>
          <a:ln/>
        </p:spPr>
        <p:txBody>
          <a:bodyPr wrap="square" rtlCol="0" anchor="ctr"/>
          <a:lstStyle/>
          <a:p>
            <a:pPr marL="0" indent="0">
              <a:buNone/>
            </a:pPr>
            <a:r>
              <a:rPr lang="en-US" sz="680" dirty="0">
                <a:solidFill>
                  <a:srgbClr val="1A2A4A"/>
                </a:solidFill>
                <a:latin typeface="Calibri" pitchFamily="34" charset="0"/>
                <a:ea typeface="Calibri" pitchFamily="34" charset="-122"/>
                <a:cs typeface="Calibri" pitchFamily="34" charset="-120"/>
              </a:rPr>
              <a:t>Defense Information Systems Agency *</a:t>
            </a:r>
            <a:endParaRPr lang="en-US" sz="680" dirty="0"/>
          </a:p>
        </p:txBody>
      </p:sp>
      <p:sp>
        <p:nvSpPr>
          <p:cNvPr id="85" name="Text 83"/>
          <p:cNvSpPr/>
          <p:nvPr/>
        </p:nvSpPr>
        <p:spPr>
          <a:xfrm>
            <a:off x="320040" y="5950915"/>
            <a:ext cx="1915668" cy="177394"/>
          </a:xfrm>
          <a:prstGeom prst="rect">
            <a:avLst/>
          </a:prstGeom>
          <a:noFill/>
          <a:ln/>
        </p:spPr>
        <p:txBody>
          <a:bodyPr wrap="square" rtlCol="0" anchor="ctr"/>
          <a:lstStyle/>
          <a:p>
            <a:pPr marL="0" indent="0">
              <a:buNone/>
            </a:pPr>
            <a:r>
              <a:rPr lang="en-US" sz="680" dirty="0">
                <a:solidFill>
                  <a:srgbClr val="1A2A4A"/>
                </a:solidFill>
                <a:latin typeface="Calibri" pitchFamily="34" charset="0"/>
                <a:ea typeface="Calibri" pitchFamily="34" charset="-122"/>
                <a:cs typeface="Calibri" pitchFamily="34" charset="-120"/>
              </a:rPr>
              <a:t>Defense Intelligence Agency *</a:t>
            </a:r>
            <a:endParaRPr lang="en-US" sz="680" dirty="0"/>
          </a:p>
        </p:txBody>
      </p:sp>
      <p:sp>
        <p:nvSpPr>
          <p:cNvPr id="86" name="Text 84"/>
          <p:cNvSpPr/>
          <p:nvPr/>
        </p:nvSpPr>
        <p:spPr>
          <a:xfrm>
            <a:off x="320040" y="6128309"/>
            <a:ext cx="1915668" cy="177394"/>
          </a:xfrm>
          <a:prstGeom prst="rect">
            <a:avLst/>
          </a:prstGeom>
          <a:noFill/>
          <a:ln/>
        </p:spPr>
        <p:txBody>
          <a:bodyPr wrap="square" rtlCol="0" anchor="ctr"/>
          <a:lstStyle/>
          <a:p>
            <a:pPr marL="0" indent="0">
              <a:buNone/>
            </a:pPr>
            <a:r>
              <a:rPr lang="en-US" sz="680" dirty="0">
                <a:solidFill>
                  <a:srgbClr val="1A2A4A"/>
                </a:solidFill>
                <a:latin typeface="Calibri" pitchFamily="34" charset="0"/>
                <a:ea typeface="Calibri" pitchFamily="34" charset="-122"/>
                <a:cs typeface="Calibri" pitchFamily="34" charset="-120"/>
              </a:rPr>
              <a:t>Defense Legal Services Agency</a:t>
            </a:r>
            <a:endParaRPr lang="en-US" sz="680" dirty="0"/>
          </a:p>
        </p:txBody>
      </p:sp>
      <p:sp>
        <p:nvSpPr>
          <p:cNvPr id="87" name="Shape 85"/>
          <p:cNvSpPr/>
          <p:nvPr/>
        </p:nvSpPr>
        <p:spPr>
          <a:xfrm>
            <a:off x="265176" y="6314846"/>
            <a:ext cx="1988820" cy="159106"/>
          </a:xfrm>
          <a:prstGeom prst="rect">
            <a:avLst/>
          </a:prstGeom>
          <a:solidFill>
            <a:srgbClr val="FDF3D8"/>
          </a:solidFill>
          <a:ln w="12700">
            <a:solidFill>
              <a:srgbClr val="C9A84C"/>
            </a:solidFill>
            <a:prstDash val="solid"/>
          </a:ln>
        </p:spPr>
        <p:txBody>
          <a:bodyPr/>
          <a:lstStyle/>
          <a:p>
            <a:endParaRPr lang="en-US"/>
          </a:p>
        </p:txBody>
      </p:sp>
      <p:sp>
        <p:nvSpPr>
          <p:cNvPr id="88" name="Text 86"/>
          <p:cNvSpPr/>
          <p:nvPr/>
        </p:nvSpPr>
        <p:spPr>
          <a:xfrm>
            <a:off x="320040" y="6305702"/>
            <a:ext cx="1915668" cy="177394"/>
          </a:xfrm>
          <a:prstGeom prst="rect">
            <a:avLst/>
          </a:prstGeom>
          <a:noFill/>
          <a:ln/>
        </p:spPr>
        <p:txBody>
          <a:bodyPr wrap="square" rtlCol="0" anchor="ctr"/>
          <a:lstStyle/>
          <a:p>
            <a:pPr marL="0" indent="0">
              <a:buNone/>
            </a:pPr>
            <a:r>
              <a:rPr lang="en-US" sz="700" b="1" dirty="0">
                <a:solidFill>
                  <a:srgbClr val="A88030"/>
                </a:solidFill>
                <a:latin typeface="Calibri" pitchFamily="34" charset="0"/>
                <a:ea typeface="Calibri" pitchFamily="34" charset="-122"/>
                <a:cs typeface="Calibri" pitchFamily="34" charset="-120"/>
              </a:rPr>
              <a:t>Defense Logistics Agency *  ★  (DIBBS)</a:t>
            </a:r>
            <a:endParaRPr lang="en-US" sz="700" dirty="0"/>
          </a:p>
        </p:txBody>
      </p:sp>
      <p:sp>
        <p:nvSpPr>
          <p:cNvPr id="89" name="Text 87"/>
          <p:cNvSpPr/>
          <p:nvPr/>
        </p:nvSpPr>
        <p:spPr>
          <a:xfrm>
            <a:off x="2363724" y="4709160"/>
            <a:ext cx="1915668" cy="177394"/>
          </a:xfrm>
          <a:prstGeom prst="rect">
            <a:avLst/>
          </a:prstGeom>
          <a:noFill/>
          <a:ln/>
        </p:spPr>
        <p:txBody>
          <a:bodyPr wrap="square" rtlCol="0" anchor="ctr"/>
          <a:lstStyle/>
          <a:p>
            <a:pPr marL="0" indent="0">
              <a:buNone/>
            </a:pPr>
            <a:r>
              <a:rPr lang="en-US" sz="680" dirty="0">
                <a:solidFill>
                  <a:srgbClr val="1A2A4A"/>
                </a:solidFill>
                <a:latin typeface="Calibri" pitchFamily="34" charset="0"/>
                <a:ea typeface="Calibri" pitchFamily="34" charset="-122"/>
                <a:cs typeface="Calibri" pitchFamily="34" charset="-120"/>
              </a:rPr>
              <a:t>Defense POW/MIA Accounting Agency</a:t>
            </a:r>
            <a:endParaRPr lang="en-US" sz="680" dirty="0"/>
          </a:p>
        </p:txBody>
      </p:sp>
      <p:sp>
        <p:nvSpPr>
          <p:cNvPr id="90" name="Text 88"/>
          <p:cNvSpPr/>
          <p:nvPr/>
        </p:nvSpPr>
        <p:spPr>
          <a:xfrm>
            <a:off x="2363724" y="4886554"/>
            <a:ext cx="1915668" cy="177394"/>
          </a:xfrm>
          <a:prstGeom prst="rect">
            <a:avLst/>
          </a:prstGeom>
          <a:noFill/>
          <a:ln/>
        </p:spPr>
        <p:txBody>
          <a:bodyPr wrap="square" rtlCol="0" anchor="ctr"/>
          <a:lstStyle/>
          <a:p>
            <a:pPr marL="0" indent="0">
              <a:buNone/>
            </a:pPr>
            <a:r>
              <a:rPr lang="en-US" sz="680" dirty="0">
                <a:solidFill>
                  <a:srgbClr val="1A2A4A"/>
                </a:solidFill>
                <a:latin typeface="Calibri" pitchFamily="34" charset="0"/>
                <a:ea typeface="Calibri" pitchFamily="34" charset="-122"/>
                <a:cs typeface="Calibri" pitchFamily="34" charset="-120"/>
              </a:rPr>
              <a:t>Defense Security Cooperation Agency</a:t>
            </a:r>
            <a:endParaRPr lang="en-US" sz="680" dirty="0"/>
          </a:p>
        </p:txBody>
      </p:sp>
      <p:sp>
        <p:nvSpPr>
          <p:cNvPr id="91" name="Text 89"/>
          <p:cNvSpPr/>
          <p:nvPr/>
        </p:nvSpPr>
        <p:spPr>
          <a:xfrm>
            <a:off x="2363724" y="5063947"/>
            <a:ext cx="1915668" cy="177394"/>
          </a:xfrm>
          <a:prstGeom prst="rect">
            <a:avLst/>
          </a:prstGeom>
          <a:noFill/>
          <a:ln/>
        </p:spPr>
        <p:txBody>
          <a:bodyPr wrap="square" rtlCol="0" anchor="ctr"/>
          <a:lstStyle/>
          <a:p>
            <a:pPr marL="0" indent="0">
              <a:buNone/>
            </a:pPr>
            <a:r>
              <a:rPr lang="en-US" sz="680" dirty="0">
                <a:solidFill>
                  <a:srgbClr val="1A2A4A"/>
                </a:solidFill>
                <a:latin typeface="Calibri" pitchFamily="34" charset="0"/>
                <a:ea typeface="Calibri" pitchFamily="34" charset="-122"/>
                <a:cs typeface="Calibri" pitchFamily="34" charset="-120"/>
              </a:rPr>
              <a:t>Defense Security Service</a:t>
            </a:r>
            <a:endParaRPr lang="en-US" sz="680" dirty="0"/>
          </a:p>
        </p:txBody>
      </p:sp>
      <p:sp>
        <p:nvSpPr>
          <p:cNvPr id="92" name="Text 90"/>
          <p:cNvSpPr/>
          <p:nvPr/>
        </p:nvSpPr>
        <p:spPr>
          <a:xfrm>
            <a:off x="2363724" y="5241341"/>
            <a:ext cx="1915668" cy="177394"/>
          </a:xfrm>
          <a:prstGeom prst="rect">
            <a:avLst/>
          </a:prstGeom>
          <a:noFill/>
          <a:ln/>
        </p:spPr>
        <p:txBody>
          <a:bodyPr wrap="square" rtlCol="0" anchor="ctr"/>
          <a:lstStyle/>
          <a:p>
            <a:pPr marL="0" indent="0">
              <a:buNone/>
            </a:pPr>
            <a:r>
              <a:rPr lang="en-US" sz="680" dirty="0">
                <a:solidFill>
                  <a:srgbClr val="1A2A4A"/>
                </a:solidFill>
                <a:latin typeface="Calibri" pitchFamily="34" charset="0"/>
                <a:ea typeface="Calibri" pitchFamily="34" charset="-122"/>
                <a:cs typeface="Calibri" pitchFamily="34" charset="-120"/>
              </a:rPr>
              <a:t>Defense Threat Reduction Agency *</a:t>
            </a:r>
            <a:endParaRPr lang="en-US" sz="680" dirty="0"/>
          </a:p>
        </p:txBody>
      </p:sp>
      <p:sp>
        <p:nvSpPr>
          <p:cNvPr id="93" name="Text 91"/>
          <p:cNvSpPr/>
          <p:nvPr/>
        </p:nvSpPr>
        <p:spPr>
          <a:xfrm>
            <a:off x="2363724" y="5418734"/>
            <a:ext cx="1915668" cy="177394"/>
          </a:xfrm>
          <a:prstGeom prst="rect">
            <a:avLst/>
          </a:prstGeom>
          <a:noFill/>
          <a:ln/>
        </p:spPr>
        <p:txBody>
          <a:bodyPr wrap="square" rtlCol="0" anchor="ctr"/>
          <a:lstStyle/>
          <a:p>
            <a:pPr marL="0" indent="0">
              <a:buNone/>
            </a:pPr>
            <a:r>
              <a:rPr lang="en-US" sz="680" dirty="0">
                <a:solidFill>
                  <a:srgbClr val="1A2A4A"/>
                </a:solidFill>
                <a:latin typeface="Calibri" pitchFamily="34" charset="0"/>
                <a:ea typeface="Calibri" pitchFamily="34" charset="-122"/>
                <a:cs typeface="Calibri" pitchFamily="34" charset="-120"/>
              </a:rPr>
              <a:t>Missile Defense Agency</a:t>
            </a:r>
            <a:endParaRPr lang="en-US" sz="680" dirty="0"/>
          </a:p>
        </p:txBody>
      </p:sp>
      <p:sp>
        <p:nvSpPr>
          <p:cNvPr id="94" name="Text 92"/>
          <p:cNvSpPr/>
          <p:nvPr/>
        </p:nvSpPr>
        <p:spPr>
          <a:xfrm>
            <a:off x="2363724" y="5596128"/>
            <a:ext cx="1915668" cy="177394"/>
          </a:xfrm>
          <a:prstGeom prst="rect">
            <a:avLst/>
          </a:prstGeom>
          <a:noFill/>
          <a:ln/>
        </p:spPr>
        <p:txBody>
          <a:bodyPr wrap="square" rtlCol="0" anchor="ctr"/>
          <a:lstStyle/>
          <a:p>
            <a:pPr marL="0" indent="0">
              <a:buNone/>
            </a:pPr>
            <a:r>
              <a:rPr lang="en-US" sz="680" dirty="0">
                <a:solidFill>
                  <a:srgbClr val="1A2A4A"/>
                </a:solidFill>
                <a:latin typeface="Calibri" pitchFamily="34" charset="0"/>
                <a:ea typeface="Calibri" pitchFamily="34" charset="-122"/>
                <a:cs typeface="Calibri" pitchFamily="34" charset="-120"/>
              </a:rPr>
              <a:t>National Geospatial-Intelligence Agency *</a:t>
            </a:r>
            <a:endParaRPr lang="en-US" sz="680" dirty="0"/>
          </a:p>
        </p:txBody>
      </p:sp>
      <p:sp>
        <p:nvSpPr>
          <p:cNvPr id="95" name="Text 93"/>
          <p:cNvSpPr/>
          <p:nvPr/>
        </p:nvSpPr>
        <p:spPr>
          <a:xfrm>
            <a:off x="2363724" y="5773522"/>
            <a:ext cx="1915668" cy="177394"/>
          </a:xfrm>
          <a:prstGeom prst="rect">
            <a:avLst/>
          </a:prstGeom>
          <a:noFill/>
          <a:ln/>
        </p:spPr>
        <p:txBody>
          <a:bodyPr wrap="square" rtlCol="0" anchor="ctr"/>
          <a:lstStyle/>
          <a:p>
            <a:pPr marL="0" indent="0">
              <a:buNone/>
            </a:pPr>
            <a:r>
              <a:rPr lang="en-US" sz="680" dirty="0">
                <a:solidFill>
                  <a:srgbClr val="1A2A4A"/>
                </a:solidFill>
                <a:latin typeface="Calibri" pitchFamily="34" charset="0"/>
                <a:ea typeface="Calibri" pitchFamily="34" charset="-122"/>
                <a:cs typeface="Calibri" pitchFamily="34" charset="-120"/>
              </a:rPr>
              <a:t>National Reconnaissance Office</a:t>
            </a:r>
            <a:endParaRPr lang="en-US" sz="680" dirty="0"/>
          </a:p>
        </p:txBody>
      </p:sp>
      <p:sp>
        <p:nvSpPr>
          <p:cNvPr id="96" name="Text 94"/>
          <p:cNvSpPr/>
          <p:nvPr/>
        </p:nvSpPr>
        <p:spPr>
          <a:xfrm>
            <a:off x="2363724" y="5950915"/>
            <a:ext cx="1915668" cy="177394"/>
          </a:xfrm>
          <a:prstGeom prst="rect">
            <a:avLst/>
          </a:prstGeom>
          <a:noFill/>
          <a:ln/>
        </p:spPr>
        <p:txBody>
          <a:bodyPr wrap="square" rtlCol="0" anchor="ctr"/>
          <a:lstStyle/>
          <a:p>
            <a:pPr marL="0" indent="0">
              <a:buNone/>
            </a:pPr>
            <a:r>
              <a:rPr lang="en-US" sz="680" dirty="0">
                <a:solidFill>
                  <a:srgbClr val="1A2A4A"/>
                </a:solidFill>
                <a:latin typeface="Calibri" pitchFamily="34" charset="0"/>
                <a:ea typeface="Calibri" pitchFamily="34" charset="-122"/>
                <a:cs typeface="Calibri" pitchFamily="34" charset="-120"/>
              </a:rPr>
              <a:t>National Security Agency / CSS *</a:t>
            </a:r>
            <a:endParaRPr lang="en-US" sz="680" dirty="0"/>
          </a:p>
        </p:txBody>
      </p:sp>
      <p:sp>
        <p:nvSpPr>
          <p:cNvPr id="97" name="Text 95"/>
          <p:cNvSpPr/>
          <p:nvPr/>
        </p:nvSpPr>
        <p:spPr>
          <a:xfrm>
            <a:off x="2363724" y="6128309"/>
            <a:ext cx="1915668" cy="177394"/>
          </a:xfrm>
          <a:prstGeom prst="rect">
            <a:avLst/>
          </a:prstGeom>
          <a:noFill/>
          <a:ln/>
        </p:spPr>
        <p:txBody>
          <a:bodyPr wrap="square" rtlCol="0" anchor="ctr"/>
          <a:lstStyle/>
          <a:p>
            <a:pPr marL="0" indent="0">
              <a:buNone/>
            </a:pPr>
            <a:r>
              <a:rPr lang="en-US" sz="680" dirty="0">
                <a:solidFill>
                  <a:srgbClr val="1A2A4A"/>
                </a:solidFill>
                <a:latin typeface="Calibri" pitchFamily="34" charset="0"/>
                <a:ea typeface="Calibri" pitchFamily="34" charset="-122"/>
                <a:cs typeface="Calibri" pitchFamily="34" charset="-120"/>
              </a:rPr>
              <a:t>Pentagon Force Protection Agency</a:t>
            </a:r>
            <a:endParaRPr lang="en-US" sz="680" dirty="0"/>
          </a:p>
        </p:txBody>
      </p:sp>
      <p:sp>
        <p:nvSpPr>
          <p:cNvPr id="98" name="Shape 96"/>
          <p:cNvSpPr/>
          <p:nvPr/>
        </p:nvSpPr>
        <p:spPr>
          <a:xfrm>
            <a:off x="4645152" y="4407408"/>
            <a:ext cx="3383280" cy="2103120"/>
          </a:xfrm>
          <a:prstGeom prst="rect">
            <a:avLst/>
          </a:prstGeom>
          <a:solidFill>
            <a:srgbClr val="FFFFFF"/>
          </a:solidFill>
          <a:ln w="19050">
            <a:solidFill>
              <a:srgbClr val="C8D8E8"/>
            </a:solidFill>
            <a:prstDash val="solid"/>
          </a:ln>
          <a:effectLst>
            <a:outerShdw blurRad="50800" dist="25400" dir="8100000" algn="bl" rotWithShape="0">
              <a:srgbClr val="000000">
                <a:alpha val="10000"/>
              </a:srgbClr>
            </a:outerShdw>
          </a:effectLst>
        </p:spPr>
        <p:txBody>
          <a:bodyPr/>
          <a:lstStyle/>
          <a:p>
            <a:endParaRPr lang="en-US"/>
          </a:p>
        </p:txBody>
      </p:sp>
      <p:sp>
        <p:nvSpPr>
          <p:cNvPr id="99" name="Shape 97"/>
          <p:cNvSpPr/>
          <p:nvPr/>
        </p:nvSpPr>
        <p:spPr>
          <a:xfrm>
            <a:off x="4645152" y="4407408"/>
            <a:ext cx="3383280" cy="274320"/>
          </a:xfrm>
          <a:prstGeom prst="rect">
            <a:avLst/>
          </a:prstGeom>
          <a:solidFill>
            <a:srgbClr val="1A3259"/>
          </a:solidFill>
          <a:ln w="12700">
            <a:solidFill>
              <a:srgbClr val="1A3259"/>
            </a:solidFill>
            <a:prstDash val="solid"/>
          </a:ln>
        </p:spPr>
        <p:txBody>
          <a:bodyPr/>
          <a:lstStyle/>
          <a:p>
            <a:endParaRPr lang="en-US"/>
          </a:p>
        </p:txBody>
      </p:sp>
      <p:sp>
        <p:nvSpPr>
          <p:cNvPr id="100" name="Text 98"/>
          <p:cNvSpPr/>
          <p:nvPr/>
        </p:nvSpPr>
        <p:spPr>
          <a:xfrm>
            <a:off x="4645152" y="4407408"/>
            <a:ext cx="3383280" cy="274320"/>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DoD Field Activities  (8)</a:t>
            </a:r>
            <a:endParaRPr lang="en-US" sz="850" dirty="0"/>
          </a:p>
        </p:txBody>
      </p:sp>
      <p:sp>
        <p:nvSpPr>
          <p:cNvPr id="101" name="Text 99"/>
          <p:cNvSpPr/>
          <p:nvPr/>
        </p:nvSpPr>
        <p:spPr>
          <a:xfrm>
            <a:off x="4773168" y="4709160"/>
            <a:ext cx="3163824" cy="221742"/>
          </a:xfrm>
          <a:prstGeom prst="rect">
            <a:avLst/>
          </a:prstGeom>
          <a:noFill/>
          <a:ln/>
        </p:spPr>
        <p:txBody>
          <a:bodyPr wrap="square" rtlCol="0" anchor="ctr"/>
          <a:lstStyle/>
          <a:p>
            <a:pPr marL="0" indent="0">
              <a:buNone/>
            </a:pPr>
            <a:r>
              <a:rPr lang="en-US" sz="700" dirty="0">
                <a:solidFill>
                  <a:srgbClr val="1A2A4A"/>
                </a:solidFill>
                <a:latin typeface="Calibri" pitchFamily="34" charset="0"/>
                <a:ea typeface="Calibri" pitchFamily="34" charset="-122"/>
                <a:cs typeface="Calibri" pitchFamily="34" charset="-120"/>
              </a:rPr>
              <a:t>Defense Media Activity</a:t>
            </a:r>
            <a:endParaRPr lang="en-US" sz="700" dirty="0"/>
          </a:p>
        </p:txBody>
      </p:sp>
      <p:sp>
        <p:nvSpPr>
          <p:cNvPr id="102" name="Shape 100"/>
          <p:cNvSpPr/>
          <p:nvPr/>
        </p:nvSpPr>
        <p:spPr>
          <a:xfrm>
            <a:off x="4736592" y="4930902"/>
            <a:ext cx="3200400" cy="0"/>
          </a:xfrm>
          <a:prstGeom prst="line">
            <a:avLst/>
          </a:prstGeom>
          <a:noFill/>
          <a:ln w="6350">
            <a:solidFill>
              <a:srgbClr val="C8D8E8"/>
            </a:solidFill>
            <a:prstDash val="solid"/>
          </a:ln>
        </p:spPr>
        <p:txBody>
          <a:bodyPr/>
          <a:lstStyle/>
          <a:p>
            <a:endParaRPr lang="en-US"/>
          </a:p>
        </p:txBody>
      </p:sp>
      <p:sp>
        <p:nvSpPr>
          <p:cNvPr id="103" name="Text 101"/>
          <p:cNvSpPr/>
          <p:nvPr/>
        </p:nvSpPr>
        <p:spPr>
          <a:xfrm>
            <a:off x="4773168" y="4930902"/>
            <a:ext cx="3163824" cy="221742"/>
          </a:xfrm>
          <a:prstGeom prst="rect">
            <a:avLst/>
          </a:prstGeom>
          <a:noFill/>
          <a:ln/>
        </p:spPr>
        <p:txBody>
          <a:bodyPr wrap="square" rtlCol="0" anchor="ctr"/>
          <a:lstStyle/>
          <a:p>
            <a:pPr marL="0" indent="0">
              <a:buNone/>
            </a:pPr>
            <a:r>
              <a:rPr lang="en-US" sz="700" dirty="0">
                <a:solidFill>
                  <a:srgbClr val="1A2A4A"/>
                </a:solidFill>
                <a:latin typeface="Calibri" pitchFamily="34" charset="0"/>
                <a:ea typeface="Calibri" pitchFamily="34" charset="-122"/>
                <a:cs typeface="Calibri" pitchFamily="34" charset="-120"/>
              </a:rPr>
              <a:t>Defense Technical Information Center</a:t>
            </a:r>
            <a:endParaRPr lang="en-US" sz="700" dirty="0"/>
          </a:p>
        </p:txBody>
      </p:sp>
      <p:sp>
        <p:nvSpPr>
          <p:cNvPr id="104" name="Shape 102"/>
          <p:cNvSpPr/>
          <p:nvPr/>
        </p:nvSpPr>
        <p:spPr>
          <a:xfrm>
            <a:off x="4736592" y="5152644"/>
            <a:ext cx="3200400" cy="0"/>
          </a:xfrm>
          <a:prstGeom prst="line">
            <a:avLst/>
          </a:prstGeom>
          <a:noFill/>
          <a:ln w="6350">
            <a:solidFill>
              <a:srgbClr val="C8D8E8"/>
            </a:solidFill>
            <a:prstDash val="solid"/>
          </a:ln>
        </p:spPr>
        <p:txBody>
          <a:bodyPr/>
          <a:lstStyle/>
          <a:p>
            <a:endParaRPr lang="en-US"/>
          </a:p>
        </p:txBody>
      </p:sp>
      <p:sp>
        <p:nvSpPr>
          <p:cNvPr id="105" name="Text 103"/>
          <p:cNvSpPr/>
          <p:nvPr/>
        </p:nvSpPr>
        <p:spPr>
          <a:xfrm>
            <a:off x="4773168" y="5152644"/>
            <a:ext cx="3163824" cy="221742"/>
          </a:xfrm>
          <a:prstGeom prst="rect">
            <a:avLst/>
          </a:prstGeom>
          <a:noFill/>
          <a:ln/>
        </p:spPr>
        <p:txBody>
          <a:bodyPr wrap="square" rtlCol="0" anchor="ctr"/>
          <a:lstStyle/>
          <a:p>
            <a:pPr marL="0" indent="0">
              <a:buNone/>
            </a:pPr>
            <a:r>
              <a:rPr lang="en-US" sz="700" dirty="0">
                <a:solidFill>
                  <a:srgbClr val="1A2A4A"/>
                </a:solidFill>
                <a:latin typeface="Calibri" pitchFamily="34" charset="0"/>
                <a:ea typeface="Calibri" pitchFamily="34" charset="-122"/>
                <a:cs typeface="Calibri" pitchFamily="34" charset="-120"/>
              </a:rPr>
              <a:t>Defense Technology Security Administration</a:t>
            </a:r>
            <a:endParaRPr lang="en-US" sz="700" dirty="0"/>
          </a:p>
        </p:txBody>
      </p:sp>
      <p:sp>
        <p:nvSpPr>
          <p:cNvPr id="106" name="Shape 104"/>
          <p:cNvSpPr/>
          <p:nvPr/>
        </p:nvSpPr>
        <p:spPr>
          <a:xfrm>
            <a:off x="4736592" y="5374386"/>
            <a:ext cx="3200400" cy="0"/>
          </a:xfrm>
          <a:prstGeom prst="line">
            <a:avLst/>
          </a:prstGeom>
          <a:noFill/>
          <a:ln w="6350">
            <a:solidFill>
              <a:srgbClr val="C8D8E8"/>
            </a:solidFill>
            <a:prstDash val="solid"/>
          </a:ln>
        </p:spPr>
        <p:txBody>
          <a:bodyPr/>
          <a:lstStyle/>
          <a:p>
            <a:endParaRPr lang="en-US"/>
          </a:p>
        </p:txBody>
      </p:sp>
      <p:sp>
        <p:nvSpPr>
          <p:cNvPr id="107" name="Text 105"/>
          <p:cNvSpPr/>
          <p:nvPr/>
        </p:nvSpPr>
        <p:spPr>
          <a:xfrm>
            <a:off x="4773168" y="5374386"/>
            <a:ext cx="3163824" cy="221742"/>
          </a:xfrm>
          <a:prstGeom prst="rect">
            <a:avLst/>
          </a:prstGeom>
          <a:noFill/>
          <a:ln/>
        </p:spPr>
        <p:txBody>
          <a:bodyPr wrap="square" rtlCol="0" anchor="ctr"/>
          <a:lstStyle/>
          <a:p>
            <a:pPr marL="0" indent="0">
              <a:buNone/>
            </a:pPr>
            <a:r>
              <a:rPr lang="en-US" sz="700" dirty="0">
                <a:solidFill>
                  <a:srgbClr val="1A2A4A"/>
                </a:solidFill>
                <a:latin typeface="Calibri" pitchFamily="34" charset="0"/>
                <a:ea typeface="Calibri" pitchFamily="34" charset="-122"/>
                <a:cs typeface="Calibri" pitchFamily="34" charset="-120"/>
              </a:rPr>
              <a:t>DoD Education Activity</a:t>
            </a:r>
            <a:endParaRPr lang="en-US" sz="700" dirty="0"/>
          </a:p>
        </p:txBody>
      </p:sp>
      <p:sp>
        <p:nvSpPr>
          <p:cNvPr id="108" name="Shape 106"/>
          <p:cNvSpPr/>
          <p:nvPr/>
        </p:nvSpPr>
        <p:spPr>
          <a:xfrm>
            <a:off x="4736592" y="5596128"/>
            <a:ext cx="3200400" cy="0"/>
          </a:xfrm>
          <a:prstGeom prst="line">
            <a:avLst/>
          </a:prstGeom>
          <a:noFill/>
          <a:ln w="6350">
            <a:solidFill>
              <a:srgbClr val="C8D8E8"/>
            </a:solidFill>
            <a:prstDash val="solid"/>
          </a:ln>
        </p:spPr>
        <p:txBody>
          <a:bodyPr/>
          <a:lstStyle/>
          <a:p>
            <a:endParaRPr lang="en-US"/>
          </a:p>
        </p:txBody>
      </p:sp>
      <p:sp>
        <p:nvSpPr>
          <p:cNvPr id="109" name="Text 107"/>
          <p:cNvSpPr/>
          <p:nvPr/>
        </p:nvSpPr>
        <p:spPr>
          <a:xfrm>
            <a:off x="4773168" y="5596128"/>
            <a:ext cx="3163824" cy="221742"/>
          </a:xfrm>
          <a:prstGeom prst="rect">
            <a:avLst/>
          </a:prstGeom>
          <a:noFill/>
          <a:ln/>
        </p:spPr>
        <p:txBody>
          <a:bodyPr wrap="square" rtlCol="0" anchor="ctr"/>
          <a:lstStyle/>
          <a:p>
            <a:pPr marL="0" indent="0">
              <a:buNone/>
            </a:pPr>
            <a:r>
              <a:rPr lang="en-US" sz="700" dirty="0">
                <a:solidFill>
                  <a:srgbClr val="1A2A4A"/>
                </a:solidFill>
                <a:latin typeface="Calibri" pitchFamily="34" charset="0"/>
                <a:ea typeface="Calibri" pitchFamily="34" charset="-122"/>
                <a:cs typeface="Calibri" pitchFamily="34" charset="-120"/>
              </a:rPr>
              <a:t>DoD Human Resources Activity</a:t>
            </a:r>
            <a:endParaRPr lang="en-US" sz="700" dirty="0"/>
          </a:p>
        </p:txBody>
      </p:sp>
      <p:sp>
        <p:nvSpPr>
          <p:cNvPr id="110" name="Shape 108"/>
          <p:cNvSpPr/>
          <p:nvPr/>
        </p:nvSpPr>
        <p:spPr>
          <a:xfrm>
            <a:off x="4736592" y="5817870"/>
            <a:ext cx="3200400" cy="0"/>
          </a:xfrm>
          <a:prstGeom prst="line">
            <a:avLst/>
          </a:prstGeom>
          <a:noFill/>
          <a:ln w="6350">
            <a:solidFill>
              <a:srgbClr val="C8D8E8"/>
            </a:solidFill>
            <a:prstDash val="solid"/>
          </a:ln>
        </p:spPr>
        <p:txBody>
          <a:bodyPr/>
          <a:lstStyle/>
          <a:p>
            <a:endParaRPr lang="en-US"/>
          </a:p>
        </p:txBody>
      </p:sp>
      <p:sp>
        <p:nvSpPr>
          <p:cNvPr id="111" name="Text 109"/>
          <p:cNvSpPr/>
          <p:nvPr/>
        </p:nvSpPr>
        <p:spPr>
          <a:xfrm>
            <a:off x="4773168" y="5817870"/>
            <a:ext cx="3163824" cy="221742"/>
          </a:xfrm>
          <a:prstGeom prst="rect">
            <a:avLst/>
          </a:prstGeom>
          <a:noFill/>
          <a:ln/>
        </p:spPr>
        <p:txBody>
          <a:bodyPr wrap="square" rtlCol="0" anchor="ctr"/>
          <a:lstStyle/>
          <a:p>
            <a:pPr marL="0" indent="0">
              <a:buNone/>
            </a:pPr>
            <a:r>
              <a:rPr lang="en-US" sz="700" dirty="0">
                <a:solidFill>
                  <a:srgbClr val="1A2A4A"/>
                </a:solidFill>
                <a:latin typeface="Calibri" pitchFamily="34" charset="0"/>
                <a:ea typeface="Calibri" pitchFamily="34" charset="-122"/>
                <a:cs typeface="Calibri" pitchFamily="34" charset="-120"/>
              </a:rPr>
              <a:t>DoD Test Resource Management Center</a:t>
            </a:r>
            <a:endParaRPr lang="en-US" sz="700" dirty="0"/>
          </a:p>
        </p:txBody>
      </p:sp>
      <p:sp>
        <p:nvSpPr>
          <p:cNvPr id="112" name="Shape 110"/>
          <p:cNvSpPr/>
          <p:nvPr/>
        </p:nvSpPr>
        <p:spPr>
          <a:xfrm>
            <a:off x="4736592" y="6039612"/>
            <a:ext cx="3200400" cy="0"/>
          </a:xfrm>
          <a:prstGeom prst="line">
            <a:avLst/>
          </a:prstGeom>
          <a:noFill/>
          <a:ln w="6350">
            <a:solidFill>
              <a:srgbClr val="C8D8E8"/>
            </a:solidFill>
            <a:prstDash val="solid"/>
          </a:ln>
        </p:spPr>
        <p:txBody>
          <a:bodyPr/>
          <a:lstStyle/>
          <a:p>
            <a:endParaRPr lang="en-US"/>
          </a:p>
        </p:txBody>
      </p:sp>
      <p:sp>
        <p:nvSpPr>
          <p:cNvPr id="113" name="Text 111"/>
          <p:cNvSpPr/>
          <p:nvPr/>
        </p:nvSpPr>
        <p:spPr>
          <a:xfrm>
            <a:off x="4773168" y="6039612"/>
            <a:ext cx="3163824" cy="221742"/>
          </a:xfrm>
          <a:prstGeom prst="rect">
            <a:avLst/>
          </a:prstGeom>
          <a:noFill/>
          <a:ln/>
        </p:spPr>
        <p:txBody>
          <a:bodyPr wrap="square" rtlCol="0" anchor="ctr"/>
          <a:lstStyle/>
          <a:p>
            <a:pPr marL="0" indent="0">
              <a:buNone/>
            </a:pPr>
            <a:r>
              <a:rPr lang="en-US" sz="700" dirty="0">
                <a:solidFill>
                  <a:srgbClr val="1A2A4A"/>
                </a:solidFill>
                <a:latin typeface="Calibri" pitchFamily="34" charset="0"/>
                <a:ea typeface="Calibri" pitchFamily="34" charset="-122"/>
                <a:cs typeface="Calibri" pitchFamily="34" charset="-120"/>
              </a:rPr>
              <a:t>Office of Economic Adjustment</a:t>
            </a:r>
            <a:endParaRPr lang="en-US" sz="700" dirty="0"/>
          </a:p>
        </p:txBody>
      </p:sp>
      <p:sp>
        <p:nvSpPr>
          <p:cNvPr id="114" name="Shape 112"/>
          <p:cNvSpPr/>
          <p:nvPr/>
        </p:nvSpPr>
        <p:spPr>
          <a:xfrm>
            <a:off x="4736592" y="6261354"/>
            <a:ext cx="3200400" cy="0"/>
          </a:xfrm>
          <a:prstGeom prst="line">
            <a:avLst/>
          </a:prstGeom>
          <a:noFill/>
          <a:ln w="6350">
            <a:solidFill>
              <a:srgbClr val="C8D8E8"/>
            </a:solidFill>
            <a:prstDash val="solid"/>
          </a:ln>
        </p:spPr>
        <p:txBody>
          <a:bodyPr/>
          <a:lstStyle/>
          <a:p>
            <a:endParaRPr lang="en-US"/>
          </a:p>
        </p:txBody>
      </p:sp>
      <p:sp>
        <p:nvSpPr>
          <p:cNvPr id="115" name="Text 113"/>
          <p:cNvSpPr/>
          <p:nvPr/>
        </p:nvSpPr>
        <p:spPr>
          <a:xfrm>
            <a:off x="4773168" y="6261354"/>
            <a:ext cx="3163824" cy="221742"/>
          </a:xfrm>
          <a:prstGeom prst="rect">
            <a:avLst/>
          </a:prstGeom>
          <a:noFill/>
          <a:ln/>
        </p:spPr>
        <p:txBody>
          <a:bodyPr wrap="square" rtlCol="0" anchor="ctr"/>
          <a:lstStyle/>
          <a:p>
            <a:pPr marL="0" indent="0">
              <a:buNone/>
            </a:pPr>
            <a:r>
              <a:rPr lang="en-US" sz="700" dirty="0">
                <a:solidFill>
                  <a:srgbClr val="1A2A4A"/>
                </a:solidFill>
                <a:latin typeface="Calibri" pitchFamily="34" charset="0"/>
                <a:ea typeface="Calibri" pitchFamily="34" charset="-122"/>
                <a:cs typeface="Calibri" pitchFamily="34" charset="-120"/>
              </a:rPr>
              <a:t>Washington Headquarters Services</a:t>
            </a:r>
            <a:endParaRPr lang="en-US" sz="700" dirty="0"/>
          </a:p>
        </p:txBody>
      </p:sp>
      <p:sp>
        <p:nvSpPr>
          <p:cNvPr id="116" name="Shape 114"/>
          <p:cNvSpPr/>
          <p:nvPr/>
        </p:nvSpPr>
        <p:spPr>
          <a:xfrm>
            <a:off x="8229600" y="4407408"/>
            <a:ext cx="3749040" cy="2103120"/>
          </a:xfrm>
          <a:prstGeom prst="rect">
            <a:avLst/>
          </a:prstGeom>
          <a:solidFill>
            <a:srgbClr val="FFFFFF"/>
          </a:solidFill>
          <a:ln w="19050">
            <a:solidFill>
              <a:srgbClr val="C8D8E8"/>
            </a:solidFill>
            <a:prstDash val="solid"/>
          </a:ln>
          <a:effectLst>
            <a:outerShdw blurRad="50800" dist="25400" dir="8100000" algn="bl" rotWithShape="0">
              <a:srgbClr val="000000">
                <a:alpha val="10000"/>
              </a:srgbClr>
            </a:outerShdw>
          </a:effectLst>
        </p:spPr>
        <p:txBody>
          <a:bodyPr/>
          <a:lstStyle/>
          <a:p>
            <a:endParaRPr lang="en-US"/>
          </a:p>
        </p:txBody>
      </p:sp>
      <p:sp>
        <p:nvSpPr>
          <p:cNvPr id="117" name="Shape 115"/>
          <p:cNvSpPr/>
          <p:nvPr/>
        </p:nvSpPr>
        <p:spPr>
          <a:xfrm>
            <a:off x="8229600" y="4407408"/>
            <a:ext cx="3749040" cy="274320"/>
          </a:xfrm>
          <a:prstGeom prst="rect">
            <a:avLst/>
          </a:prstGeom>
          <a:solidFill>
            <a:srgbClr val="243D6E"/>
          </a:solidFill>
          <a:ln w="12700">
            <a:solidFill>
              <a:srgbClr val="243D6E"/>
            </a:solidFill>
            <a:prstDash val="solid"/>
          </a:ln>
        </p:spPr>
        <p:txBody>
          <a:bodyPr/>
          <a:lstStyle/>
          <a:p>
            <a:endParaRPr lang="en-US"/>
          </a:p>
        </p:txBody>
      </p:sp>
      <p:sp>
        <p:nvSpPr>
          <p:cNvPr id="118" name="Text 116"/>
          <p:cNvSpPr/>
          <p:nvPr/>
        </p:nvSpPr>
        <p:spPr>
          <a:xfrm>
            <a:off x="8229600" y="4407408"/>
            <a:ext cx="3749040" cy="274320"/>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Unified Combatant Commands  (10)</a:t>
            </a:r>
            <a:endParaRPr lang="en-US" sz="850" dirty="0"/>
          </a:p>
        </p:txBody>
      </p:sp>
      <p:sp>
        <p:nvSpPr>
          <p:cNvPr id="119" name="Text 117"/>
          <p:cNvSpPr/>
          <p:nvPr/>
        </p:nvSpPr>
        <p:spPr>
          <a:xfrm>
            <a:off x="8357616" y="4709160"/>
            <a:ext cx="3529584" cy="177394"/>
          </a:xfrm>
          <a:prstGeom prst="rect">
            <a:avLst/>
          </a:prstGeom>
          <a:noFill/>
          <a:ln/>
        </p:spPr>
        <p:txBody>
          <a:bodyPr wrap="square" rtlCol="0" anchor="ctr"/>
          <a:lstStyle/>
          <a:p>
            <a:pPr marL="0" indent="0">
              <a:buNone/>
            </a:pPr>
            <a:r>
              <a:rPr lang="en-US" sz="700" dirty="0">
                <a:solidFill>
                  <a:srgbClr val="1A2A4A"/>
                </a:solidFill>
                <a:latin typeface="Calibri" pitchFamily="34" charset="0"/>
                <a:ea typeface="Calibri" pitchFamily="34" charset="-122"/>
                <a:cs typeface="Calibri" pitchFamily="34" charset="-120"/>
              </a:rPr>
              <a:t>U.S. Africa Command</a:t>
            </a:r>
            <a:endParaRPr lang="en-US" sz="700" dirty="0"/>
          </a:p>
        </p:txBody>
      </p:sp>
      <p:sp>
        <p:nvSpPr>
          <p:cNvPr id="120" name="Shape 118"/>
          <p:cNvSpPr/>
          <p:nvPr/>
        </p:nvSpPr>
        <p:spPr>
          <a:xfrm>
            <a:off x="8321040" y="4886554"/>
            <a:ext cx="3566160" cy="0"/>
          </a:xfrm>
          <a:prstGeom prst="line">
            <a:avLst/>
          </a:prstGeom>
          <a:noFill/>
          <a:ln w="6350">
            <a:solidFill>
              <a:srgbClr val="C8D8E8"/>
            </a:solidFill>
            <a:prstDash val="solid"/>
          </a:ln>
        </p:spPr>
        <p:txBody>
          <a:bodyPr/>
          <a:lstStyle/>
          <a:p>
            <a:endParaRPr lang="en-US"/>
          </a:p>
        </p:txBody>
      </p:sp>
      <p:sp>
        <p:nvSpPr>
          <p:cNvPr id="121" name="Text 119"/>
          <p:cNvSpPr/>
          <p:nvPr/>
        </p:nvSpPr>
        <p:spPr>
          <a:xfrm>
            <a:off x="8357616" y="4886554"/>
            <a:ext cx="3529584" cy="177394"/>
          </a:xfrm>
          <a:prstGeom prst="rect">
            <a:avLst/>
          </a:prstGeom>
          <a:noFill/>
          <a:ln/>
        </p:spPr>
        <p:txBody>
          <a:bodyPr wrap="square" rtlCol="0" anchor="ctr"/>
          <a:lstStyle/>
          <a:p>
            <a:pPr marL="0" indent="0">
              <a:buNone/>
            </a:pPr>
            <a:r>
              <a:rPr lang="en-US" sz="700" dirty="0">
                <a:solidFill>
                  <a:srgbClr val="1A2A4A"/>
                </a:solidFill>
                <a:latin typeface="Calibri" pitchFamily="34" charset="0"/>
                <a:ea typeface="Calibri" pitchFamily="34" charset="-122"/>
                <a:cs typeface="Calibri" pitchFamily="34" charset="-120"/>
              </a:rPr>
              <a:t>U.S. Central Command</a:t>
            </a:r>
            <a:endParaRPr lang="en-US" sz="700" dirty="0"/>
          </a:p>
        </p:txBody>
      </p:sp>
      <p:sp>
        <p:nvSpPr>
          <p:cNvPr id="122" name="Shape 120"/>
          <p:cNvSpPr/>
          <p:nvPr/>
        </p:nvSpPr>
        <p:spPr>
          <a:xfrm>
            <a:off x="8321040" y="5063947"/>
            <a:ext cx="3566160" cy="0"/>
          </a:xfrm>
          <a:prstGeom prst="line">
            <a:avLst/>
          </a:prstGeom>
          <a:noFill/>
          <a:ln w="6350">
            <a:solidFill>
              <a:srgbClr val="C8D8E8"/>
            </a:solidFill>
            <a:prstDash val="solid"/>
          </a:ln>
        </p:spPr>
        <p:txBody>
          <a:bodyPr/>
          <a:lstStyle/>
          <a:p>
            <a:endParaRPr lang="en-US"/>
          </a:p>
        </p:txBody>
      </p:sp>
      <p:sp>
        <p:nvSpPr>
          <p:cNvPr id="123" name="Text 121"/>
          <p:cNvSpPr/>
          <p:nvPr/>
        </p:nvSpPr>
        <p:spPr>
          <a:xfrm>
            <a:off x="8357616" y="5063947"/>
            <a:ext cx="3529584" cy="177394"/>
          </a:xfrm>
          <a:prstGeom prst="rect">
            <a:avLst/>
          </a:prstGeom>
          <a:noFill/>
          <a:ln/>
        </p:spPr>
        <p:txBody>
          <a:bodyPr wrap="square" rtlCol="0" anchor="ctr"/>
          <a:lstStyle/>
          <a:p>
            <a:pPr marL="0" indent="0">
              <a:buNone/>
            </a:pPr>
            <a:r>
              <a:rPr lang="en-US" sz="700" dirty="0">
                <a:solidFill>
                  <a:srgbClr val="1A2A4A"/>
                </a:solidFill>
                <a:latin typeface="Calibri" pitchFamily="34" charset="0"/>
                <a:ea typeface="Calibri" pitchFamily="34" charset="-122"/>
                <a:cs typeface="Calibri" pitchFamily="34" charset="-120"/>
              </a:rPr>
              <a:t>U.S. Cyber Command</a:t>
            </a:r>
            <a:endParaRPr lang="en-US" sz="700" dirty="0"/>
          </a:p>
        </p:txBody>
      </p:sp>
      <p:sp>
        <p:nvSpPr>
          <p:cNvPr id="124" name="Shape 122"/>
          <p:cNvSpPr/>
          <p:nvPr/>
        </p:nvSpPr>
        <p:spPr>
          <a:xfrm>
            <a:off x="8321040" y="5241341"/>
            <a:ext cx="3566160" cy="0"/>
          </a:xfrm>
          <a:prstGeom prst="line">
            <a:avLst/>
          </a:prstGeom>
          <a:noFill/>
          <a:ln w="6350">
            <a:solidFill>
              <a:srgbClr val="C8D8E8"/>
            </a:solidFill>
            <a:prstDash val="solid"/>
          </a:ln>
        </p:spPr>
        <p:txBody>
          <a:bodyPr/>
          <a:lstStyle/>
          <a:p>
            <a:endParaRPr lang="en-US"/>
          </a:p>
        </p:txBody>
      </p:sp>
      <p:sp>
        <p:nvSpPr>
          <p:cNvPr id="125" name="Text 123"/>
          <p:cNvSpPr/>
          <p:nvPr/>
        </p:nvSpPr>
        <p:spPr>
          <a:xfrm>
            <a:off x="8357616" y="5241341"/>
            <a:ext cx="3529584" cy="177394"/>
          </a:xfrm>
          <a:prstGeom prst="rect">
            <a:avLst/>
          </a:prstGeom>
          <a:noFill/>
          <a:ln/>
        </p:spPr>
        <p:txBody>
          <a:bodyPr wrap="square" rtlCol="0" anchor="ctr"/>
          <a:lstStyle/>
          <a:p>
            <a:pPr marL="0" indent="0">
              <a:buNone/>
            </a:pPr>
            <a:r>
              <a:rPr lang="en-US" sz="700" dirty="0">
                <a:solidFill>
                  <a:srgbClr val="1A2A4A"/>
                </a:solidFill>
                <a:latin typeface="Calibri" pitchFamily="34" charset="0"/>
                <a:ea typeface="Calibri" pitchFamily="34" charset="-122"/>
                <a:cs typeface="Calibri" pitchFamily="34" charset="-120"/>
              </a:rPr>
              <a:t>U.S. European Command</a:t>
            </a:r>
            <a:endParaRPr lang="en-US" sz="700" dirty="0"/>
          </a:p>
        </p:txBody>
      </p:sp>
      <p:sp>
        <p:nvSpPr>
          <p:cNvPr id="126" name="Shape 124"/>
          <p:cNvSpPr/>
          <p:nvPr/>
        </p:nvSpPr>
        <p:spPr>
          <a:xfrm>
            <a:off x="8321040" y="5418734"/>
            <a:ext cx="3566160" cy="0"/>
          </a:xfrm>
          <a:prstGeom prst="line">
            <a:avLst/>
          </a:prstGeom>
          <a:noFill/>
          <a:ln w="6350">
            <a:solidFill>
              <a:srgbClr val="C8D8E8"/>
            </a:solidFill>
            <a:prstDash val="solid"/>
          </a:ln>
        </p:spPr>
        <p:txBody>
          <a:bodyPr/>
          <a:lstStyle/>
          <a:p>
            <a:endParaRPr lang="en-US"/>
          </a:p>
        </p:txBody>
      </p:sp>
      <p:sp>
        <p:nvSpPr>
          <p:cNvPr id="127" name="Text 125"/>
          <p:cNvSpPr/>
          <p:nvPr/>
        </p:nvSpPr>
        <p:spPr>
          <a:xfrm>
            <a:off x="8357616" y="5418734"/>
            <a:ext cx="3529584" cy="177394"/>
          </a:xfrm>
          <a:prstGeom prst="rect">
            <a:avLst/>
          </a:prstGeom>
          <a:noFill/>
          <a:ln/>
        </p:spPr>
        <p:txBody>
          <a:bodyPr wrap="square" rtlCol="0" anchor="ctr"/>
          <a:lstStyle/>
          <a:p>
            <a:pPr marL="0" indent="0">
              <a:buNone/>
            </a:pPr>
            <a:r>
              <a:rPr lang="en-US" sz="700" dirty="0">
                <a:solidFill>
                  <a:srgbClr val="1A2A4A"/>
                </a:solidFill>
                <a:latin typeface="Calibri" pitchFamily="34" charset="0"/>
                <a:ea typeface="Calibri" pitchFamily="34" charset="-122"/>
                <a:cs typeface="Calibri" pitchFamily="34" charset="-120"/>
              </a:rPr>
              <a:t>U.S. Indo-Pacific Command</a:t>
            </a:r>
            <a:endParaRPr lang="en-US" sz="700" dirty="0"/>
          </a:p>
        </p:txBody>
      </p:sp>
      <p:sp>
        <p:nvSpPr>
          <p:cNvPr id="128" name="Shape 126"/>
          <p:cNvSpPr/>
          <p:nvPr/>
        </p:nvSpPr>
        <p:spPr>
          <a:xfrm>
            <a:off x="8321040" y="5596128"/>
            <a:ext cx="3566160" cy="0"/>
          </a:xfrm>
          <a:prstGeom prst="line">
            <a:avLst/>
          </a:prstGeom>
          <a:noFill/>
          <a:ln w="6350">
            <a:solidFill>
              <a:srgbClr val="C8D8E8"/>
            </a:solidFill>
            <a:prstDash val="solid"/>
          </a:ln>
        </p:spPr>
        <p:txBody>
          <a:bodyPr/>
          <a:lstStyle/>
          <a:p>
            <a:endParaRPr lang="en-US"/>
          </a:p>
        </p:txBody>
      </p:sp>
      <p:sp>
        <p:nvSpPr>
          <p:cNvPr id="129" name="Text 127"/>
          <p:cNvSpPr/>
          <p:nvPr/>
        </p:nvSpPr>
        <p:spPr>
          <a:xfrm>
            <a:off x="8357616" y="5596128"/>
            <a:ext cx="3529584" cy="177394"/>
          </a:xfrm>
          <a:prstGeom prst="rect">
            <a:avLst/>
          </a:prstGeom>
          <a:noFill/>
          <a:ln/>
        </p:spPr>
        <p:txBody>
          <a:bodyPr wrap="square" rtlCol="0" anchor="ctr"/>
          <a:lstStyle/>
          <a:p>
            <a:pPr marL="0" indent="0">
              <a:buNone/>
            </a:pPr>
            <a:r>
              <a:rPr lang="en-US" sz="700" dirty="0">
                <a:solidFill>
                  <a:srgbClr val="1A2A4A"/>
                </a:solidFill>
                <a:latin typeface="Calibri" pitchFamily="34" charset="0"/>
                <a:ea typeface="Calibri" pitchFamily="34" charset="-122"/>
                <a:cs typeface="Calibri" pitchFamily="34" charset="-120"/>
              </a:rPr>
              <a:t>U.S. Northern Command</a:t>
            </a:r>
            <a:endParaRPr lang="en-US" sz="700" dirty="0"/>
          </a:p>
        </p:txBody>
      </p:sp>
      <p:sp>
        <p:nvSpPr>
          <p:cNvPr id="130" name="Shape 128"/>
          <p:cNvSpPr/>
          <p:nvPr/>
        </p:nvSpPr>
        <p:spPr>
          <a:xfrm>
            <a:off x="8321040" y="5773522"/>
            <a:ext cx="3566160" cy="0"/>
          </a:xfrm>
          <a:prstGeom prst="line">
            <a:avLst/>
          </a:prstGeom>
          <a:noFill/>
          <a:ln w="6350">
            <a:solidFill>
              <a:srgbClr val="C8D8E8"/>
            </a:solidFill>
            <a:prstDash val="solid"/>
          </a:ln>
        </p:spPr>
        <p:txBody>
          <a:bodyPr/>
          <a:lstStyle/>
          <a:p>
            <a:endParaRPr lang="en-US"/>
          </a:p>
        </p:txBody>
      </p:sp>
      <p:sp>
        <p:nvSpPr>
          <p:cNvPr id="131" name="Text 129"/>
          <p:cNvSpPr/>
          <p:nvPr/>
        </p:nvSpPr>
        <p:spPr>
          <a:xfrm>
            <a:off x="8357616" y="5773522"/>
            <a:ext cx="3529584" cy="177394"/>
          </a:xfrm>
          <a:prstGeom prst="rect">
            <a:avLst/>
          </a:prstGeom>
          <a:noFill/>
          <a:ln/>
        </p:spPr>
        <p:txBody>
          <a:bodyPr wrap="square" rtlCol="0" anchor="ctr"/>
          <a:lstStyle/>
          <a:p>
            <a:pPr marL="0" indent="0">
              <a:buNone/>
            </a:pPr>
            <a:r>
              <a:rPr lang="en-US" sz="700" dirty="0">
                <a:solidFill>
                  <a:srgbClr val="1A2A4A"/>
                </a:solidFill>
                <a:latin typeface="Calibri" pitchFamily="34" charset="0"/>
                <a:ea typeface="Calibri" pitchFamily="34" charset="-122"/>
                <a:cs typeface="Calibri" pitchFamily="34" charset="-120"/>
              </a:rPr>
              <a:t>U.S. Southern Command</a:t>
            </a:r>
            <a:endParaRPr lang="en-US" sz="700" dirty="0"/>
          </a:p>
        </p:txBody>
      </p:sp>
      <p:sp>
        <p:nvSpPr>
          <p:cNvPr id="132" name="Shape 130"/>
          <p:cNvSpPr/>
          <p:nvPr/>
        </p:nvSpPr>
        <p:spPr>
          <a:xfrm>
            <a:off x="8321040" y="5950915"/>
            <a:ext cx="3566160" cy="0"/>
          </a:xfrm>
          <a:prstGeom prst="line">
            <a:avLst/>
          </a:prstGeom>
          <a:noFill/>
          <a:ln w="6350">
            <a:solidFill>
              <a:srgbClr val="C8D8E8"/>
            </a:solidFill>
            <a:prstDash val="solid"/>
          </a:ln>
        </p:spPr>
        <p:txBody>
          <a:bodyPr/>
          <a:lstStyle/>
          <a:p>
            <a:endParaRPr lang="en-US"/>
          </a:p>
        </p:txBody>
      </p:sp>
      <p:sp>
        <p:nvSpPr>
          <p:cNvPr id="133" name="Text 131"/>
          <p:cNvSpPr/>
          <p:nvPr/>
        </p:nvSpPr>
        <p:spPr>
          <a:xfrm>
            <a:off x="8357616" y="5950915"/>
            <a:ext cx="3529584" cy="177394"/>
          </a:xfrm>
          <a:prstGeom prst="rect">
            <a:avLst/>
          </a:prstGeom>
          <a:noFill/>
          <a:ln/>
        </p:spPr>
        <p:txBody>
          <a:bodyPr wrap="square" rtlCol="0" anchor="ctr"/>
          <a:lstStyle/>
          <a:p>
            <a:pPr marL="0" indent="0">
              <a:buNone/>
            </a:pPr>
            <a:r>
              <a:rPr lang="en-US" sz="700" dirty="0">
                <a:solidFill>
                  <a:srgbClr val="1A2A4A"/>
                </a:solidFill>
                <a:latin typeface="Calibri" pitchFamily="34" charset="0"/>
                <a:ea typeface="Calibri" pitchFamily="34" charset="-122"/>
                <a:cs typeface="Calibri" pitchFamily="34" charset="-120"/>
              </a:rPr>
              <a:t>U.S. Special Operations Command</a:t>
            </a:r>
            <a:endParaRPr lang="en-US" sz="700" dirty="0"/>
          </a:p>
        </p:txBody>
      </p:sp>
      <p:sp>
        <p:nvSpPr>
          <p:cNvPr id="134" name="Shape 132"/>
          <p:cNvSpPr/>
          <p:nvPr/>
        </p:nvSpPr>
        <p:spPr>
          <a:xfrm>
            <a:off x="8321040" y="6128309"/>
            <a:ext cx="3566160" cy="0"/>
          </a:xfrm>
          <a:prstGeom prst="line">
            <a:avLst/>
          </a:prstGeom>
          <a:noFill/>
          <a:ln w="6350">
            <a:solidFill>
              <a:srgbClr val="C8D8E8"/>
            </a:solidFill>
            <a:prstDash val="solid"/>
          </a:ln>
        </p:spPr>
        <p:txBody>
          <a:bodyPr/>
          <a:lstStyle/>
          <a:p>
            <a:endParaRPr lang="en-US"/>
          </a:p>
        </p:txBody>
      </p:sp>
      <p:sp>
        <p:nvSpPr>
          <p:cNvPr id="135" name="Text 133"/>
          <p:cNvSpPr/>
          <p:nvPr/>
        </p:nvSpPr>
        <p:spPr>
          <a:xfrm>
            <a:off x="8357616" y="6128309"/>
            <a:ext cx="3529584" cy="177394"/>
          </a:xfrm>
          <a:prstGeom prst="rect">
            <a:avLst/>
          </a:prstGeom>
          <a:noFill/>
          <a:ln/>
        </p:spPr>
        <p:txBody>
          <a:bodyPr wrap="square" rtlCol="0" anchor="ctr"/>
          <a:lstStyle/>
          <a:p>
            <a:pPr marL="0" indent="0">
              <a:buNone/>
            </a:pPr>
            <a:r>
              <a:rPr lang="en-US" sz="700" dirty="0">
                <a:solidFill>
                  <a:srgbClr val="1A2A4A"/>
                </a:solidFill>
                <a:latin typeface="Calibri" pitchFamily="34" charset="0"/>
                <a:ea typeface="Calibri" pitchFamily="34" charset="-122"/>
                <a:cs typeface="Calibri" pitchFamily="34" charset="-120"/>
              </a:rPr>
              <a:t>U.S. Strategic Command</a:t>
            </a:r>
            <a:endParaRPr lang="en-US" sz="700" dirty="0"/>
          </a:p>
        </p:txBody>
      </p:sp>
      <p:sp>
        <p:nvSpPr>
          <p:cNvPr id="136" name="Shape 134"/>
          <p:cNvSpPr/>
          <p:nvPr/>
        </p:nvSpPr>
        <p:spPr>
          <a:xfrm>
            <a:off x="8321040" y="6305702"/>
            <a:ext cx="3566160" cy="0"/>
          </a:xfrm>
          <a:prstGeom prst="line">
            <a:avLst/>
          </a:prstGeom>
          <a:noFill/>
          <a:ln w="6350">
            <a:solidFill>
              <a:srgbClr val="C8D8E8"/>
            </a:solidFill>
            <a:prstDash val="solid"/>
          </a:ln>
        </p:spPr>
        <p:txBody>
          <a:bodyPr/>
          <a:lstStyle/>
          <a:p>
            <a:endParaRPr lang="en-US"/>
          </a:p>
        </p:txBody>
      </p:sp>
      <p:sp>
        <p:nvSpPr>
          <p:cNvPr id="137" name="Text 135"/>
          <p:cNvSpPr/>
          <p:nvPr/>
        </p:nvSpPr>
        <p:spPr>
          <a:xfrm>
            <a:off x="8357616" y="6305702"/>
            <a:ext cx="3529584" cy="177394"/>
          </a:xfrm>
          <a:prstGeom prst="rect">
            <a:avLst/>
          </a:prstGeom>
          <a:noFill/>
          <a:ln/>
        </p:spPr>
        <p:txBody>
          <a:bodyPr wrap="square" rtlCol="0" anchor="ctr"/>
          <a:lstStyle/>
          <a:p>
            <a:pPr marL="0" indent="0">
              <a:buNone/>
            </a:pPr>
            <a:r>
              <a:rPr lang="en-US" sz="700" dirty="0">
                <a:solidFill>
                  <a:srgbClr val="1A2A4A"/>
                </a:solidFill>
                <a:latin typeface="Calibri" pitchFamily="34" charset="0"/>
                <a:ea typeface="Calibri" pitchFamily="34" charset="-122"/>
                <a:cs typeface="Calibri" pitchFamily="34" charset="-120"/>
              </a:rPr>
              <a:t>U.S. Transportation Command</a:t>
            </a:r>
            <a:endParaRPr lang="en-US" sz="700" dirty="0"/>
          </a:p>
        </p:txBody>
      </p:sp>
      <p:sp>
        <p:nvSpPr>
          <p:cNvPr id="138" name="Shape 136"/>
          <p:cNvSpPr/>
          <p:nvPr/>
        </p:nvSpPr>
        <p:spPr>
          <a:xfrm>
            <a:off x="0" y="6620256"/>
            <a:ext cx="12161520" cy="237744"/>
          </a:xfrm>
          <a:prstGeom prst="rect">
            <a:avLst/>
          </a:prstGeom>
          <a:solidFill>
            <a:srgbClr val="D0EEF2"/>
          </a:solidFill>
          <a:ln w="12700">
            <a:solidFill>
              <a:srgbClr val="D0EEF2"/>
            </a:solidFill>
            <a:prstDash val="solid"/>
          </a:ln>
        </p:spPr>
        <p:txBody>
          <a:bodyPr/>
          <a:lstStyle/>
          <a:p>
            <a:endParaRPr lang="en-US"/>
          </a:p>
        </p:txBody>
      </p:sp>
      <p:sp>
        <p:nvSpPr>
          <p:cNvPr id="139" name="Text 137"/>
          <p:cNvSpPr/>
          <p:nvPr/>
        </p:nvSpPr>
        <p:spPr>
          <a:xfrm>
            <a:off x="274320" y="6620256"/>
            <a:ext cx="11612880" cy="237744"/>
          </a:xfrm>
          <a:prstGeom prst="rect">
            <a:avLst/>
          </a:prstGeom>
          <a:noFill/>
          <a:ln/>
        </p:spPr>
        <p:txBody>
          <a:bodyPr wrap="square" rtlCol="0" anchor="ctr"/>
          <a:lstStyle/>
          <a:p>
            <a:pPr marL="0" indent="0" algn="l">
              <a:buNone/>
            </a:pPr>
            <a:r>
              <a:rPr lang="en-US" sz="750" i="1" dirty="0">
                <a:solidFill>
                  <a:srgbClr val="01636F"/>
                </a:solidFill>
                <a:latin typeface="Calibri" pitchFamily="34" charset="0"/>
                <a:ea typeface="Calibri" pitchFamily="34" charset="-122"/>
                <a:cs typeface="Calibri" pitchFamily="34" charset="-120"/>
              </a:rPr>
              <a:t>* Designated Combat Support Agency (CSA) per 10 USC §193.  ★ = DIBBS focus — DLA operates DIBBS under USD(A&amp;S).  Overall structure established per 10 USC §111 &amp; DoDD 5100.01.</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028090"/>
          </a:solidFill>
          <a:ln w="12700">
            <a:solidFill>
              <a:srgbClr val="028090"/>
            </a:solidFill>
            <a:prstDash val="solid"/>
          </a:ln>
        </p:spPr>
        <p:txBody>
          <a:bodyPr/>
          <a:lstStyle/>
          <a:p>
            <a:endParaRPr lang="en-US" sz="2400"/>
          </a:p>
        </p:txBody>
      </p:sp>
      <p:sp>
        <p:nvSpPr>
          <p:cNvPr id="3" name="Text 1"/>
          <p:cNvSpPr/>
          <p:nvPr/>
        </p:nvSpPr>
        <p:spPr>
          <a:xfrm>
            <a:off x="426720" y="0"/>
            <a:ext cx="9144000" cy="877824"/>
          </a:xfrm>
          <a:prstGeom prst="rect">
            <a:avLst/>
          </a:prstGeom>
          <a:noFill/>
          <a:ln/>
        </p:spPr>
        <p:txBody>
          <a:bodyPr wrap="square" lIns="0" tIns="0" rIns="0" bIns="0" rtlCol="0" anchor="ctr"/>
          <a:lstStyle/>
          <a:p>
            <a:r>
              <a:rPr lang="en-US" sz="2667" b="1" dirty="0" err="1">
                <a:solidFill>
                  <a:srgbClr val="FFFFFF"/>
                </a:solidFill>
                <a:latin typeface="Calibri" pitchFamily="34" charset="0"/>
                <a:ea typeface="Calibri" pitchFamily="34" charset="-122"/>
                <a:cs typeface="Calibri" pitchFamily="34" charset="-120"/>
              </a:rPr>
              <a:t>DoW</a:t>
            </a:r>
            <a:r>
              <a:rPr lang="en-US" sz="2667" b="1" dirty="0">
                <a:solidFill>
                  <a:srgbClr val="FFFFFF"/>
                </a:solidFill>
                <a:latin typeface="Calibri" pitchFamily="34" charset="0"/>
                <a:ea typeface="Calibri" pitchFamily="34" charset="-122"/>
                <a:cs typeface="Calibri" pitchFamily="34" charset="-120"/>
              </a:rPr>
              <a:t> Procurement Deep Dive — DIBBS</a:t>
            </a:r>
            <a:endParaRPr lang="en-US" sz="2667" dirty="0"/>
          </a:p>
        </p:txBody>
      </p:sp>
      <p:sp>
        <p:nvSpPr>
          <p:cNvPr id="4" name="Text 2"/>
          <p:cNvSpPr/>
          <p:nvPr/>
        </p:nvSpPr>
        <p:spPr>
          <a:xfrm>
            <a:off x="9631680" y="0"/>
            <a:ext cx="2438400" cy="877824"/>
          </a:xfrm>
          <a:prstGeom prst="rect">
            <a:avLst/>
          </a:prstGeom>
          <a:noFill/>
          <a:ln/>
        </p:spPr>
        <p:txBody>
          <a:bodyPr wrap="square" lIns="0" tIns="0" rIns="0" bIns="0" rtlCol="0" anchor="ctr"/>
          <a:lstStyle/>
          <a:p>
            <a:pPr algn="r"/>
            <a:r>
              <a:rPr lang="en-US" sz="1333" dirty="0">
                <a:solidFill>
                  <a:srgbClr val="C8E8F0"/>
                </a:solidFill>
                <a:latin typeface="Calibri" pitchFamily="34" charset="0"/>
                <a:ea typeface="Calibri" pitchFamily="34" charset="-122"/>
                <a:cs typeface="Calibri" pitchFamily="34" charset="-120"/>
              </a:rPr>
              <a:t>Slide 2 of 2</a:t>
            </a:r>
            <a:endParaRPr lang="en-US" sz="1333" dirty="0"/>
          </a:p>
        </p:txBody>
      </p:sp>
      <p:sp>
        <p:nvSpPr>
          <p:cNvPr id="5" name="Shape 3"/>
          <p:cNvSpPr/>
          <p:nvPr/>
        </p:nvSpPr>
        <p:spPr>
          <a:xfrm>
            <a:off x="3962400" y="1036320"/>
            <a:ext cx="4267200" cy="792480"/>
          </a:xfrm>
          <a:prstGeom prst="rect">
            <a:avLst/>
          </a:prstGeom>
          <a:solidFill>
            <a:srgbClr val="1E4080"/>
          </a:solidFill>
          <a:ln w="25400">
            <a:solidFill>
              <a:srgbClr val="4A80C4"/>
            </a:solidFill>
            <a:prstDash val="solid"/>
          </a:ln>
          <a:effectLst>
            <a:outerShdw blurRad="76200" dist="25400" dir="8100000" algn="bl" rotWithShape="0">
              <a:srgbClr val="000000">
                <a:alpha val="15000"/>
              </a:srgbClr>
            </a:outerShdw>
          </a:effectLst>
        </p:spPr>
        <p:txBody>
          <a:bodyPr/>
          <a:lstStyle/>
          <a:p>
            <a:endParaRPr lang="en-US" sz="2400"/>
          </a:p>
        </p:txBody>
      </p:sp>
      <p:sp>
        <p:nvSpPr>
          <p:cNvPr id="6" name="Text 4"/>
          <p:cNvSpPr/>
          <p:nvPr/>
        </p:nvSpPr>
        <p:spPr>
          <a:xfrm>
            <a:off x="3962400" y="1036320"/>
            <a:ext cx="4267200" cy="792480"/>
          </a:xfrm>
          <a:prstGeom prst="rect">
            <a:avLst/>
          </a:prstGeom>
          <a:noFill/>
          <a:ln/>
        </p:spPr>
        <p:txBody>
          <a:bodyPr wrap="square" rtlCol="0" anchor="ctr"/>
          <a:lstStyle/>
          <a:p>
            <a:pPr algn="ctr"/>
            <a:r>
              <a:rPr lang="en-US" sz="1733" b="1" dirty="0">
                <a:solidFill>
                  <a:srgbClr val="FFFFFF"/>
                </a:solidFill>
                <a:latin typeface="Calibri" pitchFamily="34" charset="0"/>
                <a:ea typeface="Calibri" pitchFamily="34" charset="-122"/>
                <a:cs typeface="Calibri" pitchFamily="34" charset="-120"/>
              </a:rPr>
              <a:t>Dept. of War (</a:t>
            </a:r>
            <a:r>
              <a:rPr lang="en-US" sz="1733" b="1" dirty="0" err="1">
                <a:solidFill>
                  <a:srgbClr val="FFFFFF"/>
                </a:solidFill>
                <a:latin typeface="Calibri" pitchFamily="34" charset="0"/>
                <a:ea typeface="Calibri" pitchFamily="34" charset="-122"/>
                <a:cs typeface="Calibri" pitchFamily="34" charset="-120"/>
              </a:rPr>
              <a:t>DoW</a:t>
            </a:r>
            <a:r>
              <a:rPr lang="en-US" sz="1733" b="1" dirty="0">
                <a:solidFill>
                  <a:srgbClr val="FFFFFF"/>
                </a:solidFill>
                <a:latin typeface="Calibri" pitchFamily="34" charset="0"/>
                <a:ea typeface="Calibri" pitchFamily="34" charset="-122"/>
                <a:cs typeface="Calibri" pitchFamily="34" charset="-120"/>
              </a:rPr>
              <a:t>)</a:t>
            </a:r>
            <a:endParaRPr lang="en-US" sz="1733" dirty="0"/>
          </a:p>
        </p:txBody>
      </p:sp>
      <p:sp>
        <p:nvSpPr>
          <p:cNvPr id="7" name="Shape 5"/>
          <p:cNvSpPr/>
          <p:nvPr/>
        </p:nvSpPr>
        <p:spPr>
          <a:xfrm>
            <a:off x="6096000" y="1828800"/>
            <a:ext cx="0" cy="304800"/>
          </a:xfrm>
          <a:prstGeom prst="line">
            <a:avLst/>
          </a:prstGeom>
          <a:noFill/>
          <a:ln w="25400">
            <a:solidFill>
              <a:srgbClr val="B22234"/>
            </a:solidFill>
            <a:prstDash val="solid"/>
          </a:ln>
        </p:spPr>
        <p:txBody>
          <a:bodyPr/>
          <a:lstStyle/>
          <a:p>
            <a:endParaRPr lang="en-US" sz="2400"/>
          </a:p>
        </p:txBody>
      </p:sp>
      <p:sp>
        <p:nvSpPr>
          <p:cNvPr id="8" name="Shape 6"/>
          <p:cNvSpPr/>
          <p:nvPr/>
        </p:nvSpPr>
        <p:spPr>
          <a:xfrm>
            <a:off x="3657600" y="2133600"/>
            <a:ext cx="4876800" cy="999744"/>
          </a:xfrm>
          <a:prstGeom prst="rect">
            <a:avLst/>
          </a:prstGeom>
          <a:solidFill>
            <a:srgbClr val="B22234"/>
          </a:solidFill>
          <a:ln w="25400">
            <a:solidFill>
              <a:srgbClr val="E84040"/>
            </a:solidFill>
            <a:prstDash val="solid"/>
          </a:ln>
          <a:effectLst>
            <a:outerShdw blurRad="76200" dist="25400" dir="8100000" algn="bl" rotWithShape="0">
              <a:srgbClr val="000000">
                <a:alpha val="15000"/>
              </a:srgbClr>
            </a:outerShdw>
          </a:effectLst>
        </p:spPr>
        <p:txBody>
          <a:bodyPr/>
          <a:lstStyle/>
          <a:p>
            <a:endParaRPr lang="en-US" sz="2400"/>
          </a:p>
        </p:txBody>
      </p:sp>
      <p:sp>
        <p:nvSpPr>
          <p:cNvPr id="9" name="Shape 7"/>
          <p:cNvSpPr/>
          <p:nvPr/>
        </p:nvSpPr>
        <p:spPr>
          <a:xfrm>
            <a:off x="3657600" y="2133600"/>
            <a:ext cx="4876800" cy="243840"/>
          </a:xfrm>
          <a:prstGeom prst="rect">
            <a:avLst/>
          </a:prstGeom>
          <a:solidFill>
            <a:srgbClr val="C9A84C"/>
          </a:solidFill>
          <a:ln w="12700">
            <a:solidFill>
              <a:srgbClr val="C9A84C"/>
            </a:solidFill>
            <a:prstDash val="solid"/>
          </a:ln>
        </p:spPr>
        <p:txBody>
          <a:bodyPr/>
          <a:lstStyle/>
          <a:p>
            <a:endParaRPr lang="en-US" sz="2400"/>
          </a:p>
        </p:txBody>
      </p:sp>
      <p:sp>
        <p:nvSpPr>
          <p:cNvPr id="10" name="Text 8"/>
          <p:cNvSpPr/>
          <p:nvPr/>
        </p:nvSpPr>
        <p:spPr>
          <a:xfrm>
            <a:off x="3657600" y="2133600"/>
            <a:ext cx="4876800" cy="243840"/>
          </a:xfrm>
          <a:prstGeom prst="rect">
            <a:avLst/>
          </a:prstGeom>
          <a:noFill/>
          <a:ln/>
        </p:spPr>
        <p:txBody>
          <a:bodyPr wrap="square" rtlCol="0" anchor="ctr"/>
          <a:lstStyle/>
          <a:p>
            <a:pPr algn="ctr"/>
            <a:r>
              <a:rPr lang="en-US" sz="933" b="1" dirty="0">
                <a:solidFill>
                  <a:srgbClr val="3A2800"/>
                </a:solidFill>
                <a:latin typeface="Calibri" pitchFamily="34" charset="0"/>
                <a:ea typeface="Calibri" pitchFamily="34" charset="-122"/>
                <a:cs typeface="Calibri" pitchFamily="34" charset="-120"/>
              </a:rPr>
              <a:t>★  Presentation Focus  ★</a:t>
            </a:r>
            <a:endParaRPr lang="en-US" sz="933" dirty="0"/>
          </a:p>
        </p:txBody>
      </p:sp>
      <p:sp>
        <p:nvSpPr>
          <p:cNvPr id="11" name="Text 9"/>
          <p:cNvSpPr/>
          <p:nvPr/>
        </p:nvSpPr>
        <p:spPr>
          <a:xfrm>
            <a:off x="3657600" y="2377440"/>
            <a:ext cx="4876800" cy="755904"/>
          </a:xfrm>
          <a:prstGeom prst="rect">
            <a:avLst/>
          </a:prstGeom>
          <a:noFill/>
          <a:ln/>
        </p:spPr>
        <p:txBody>
          <a:bodyPr wrap="square" rtlCol="0" anchor="ctr"/>
          <a:lstStyle/>
          <a:p>
            <a:pPr algn="ctr"/>
            <a:r>
              <a:rPr lang="en-US" sz="1867" b="1" dirty="0">
                <a:solidFill>
                  <a:srgbClr val="FFFFFF"/>
                </a:solidFill>
                <a:latin typeface="Calibri" pitchFamily="34" charset="0"/>
                <a:ea typeface="Calibri" pitchFamily="34" charset="-122"/>
                <a:cs typeface="Calibri" pitchFamily="34" charset="-120"/>
              </a:rPr>
              <a:t>DLA / DIBBS</a:t>
            </a:r>
            <a:endParaRPr lang="en-US" sz="1867" dirty="0"/>
          </a:p>
          <a:p>
            <a:pPr algn="ctr"/>
            <a:r>
              <a:rPr lang="en-US" sz="1067" dirty="0">
                <a:solidFill>
                  <a:srgbClr val="FFFFFF"/>
                </a:solidFill>
                <a:latin typeface="Calibri" pitchFamily="34" charset="0"/>
                <a:ea typeface="Calibri" pitchFamily="34" charset="-122"/>
                <a:cs typeface="Calibri" pitchFamily="34" charset="-120"/>
              </a:rPr>
              <a:t>Defense Logistics Agency  •  Internet Bid Board System</a:t>
            </a:r>
            <a:endParaRPr lang="en-US" sz="1867" dirty="0"/>
          </a:p>
        </p:txBody>
      </p:sp>
      <p:sp>
        <p:nvSpPr>
          <p:cNvPr id="12" name="Shape 10"/>
          <p:cNvSpPr/>
          <p:nvPr/>
        </p:nvSpPr>
        <p:spPr>
          <a:xfrm>
            <a:off x="6096000" y="3133344"/>
            <a:ext cx="0" cy="243840"/>
          </a:xfrm>
          <a:prstGeom prst="line">
            <a:avLst/>
          </a:prstGeom>
          <a:noFill/>
          <a:ln w="19050">
            <a:solidFill>
              <a:srgbClr val="C8D8E8"/>
            </a:solidFill>
            <a:prstDash val="solid"/>
          </a:ln>
        </p:spPr>
        <p:txBody>
          <a:bodyPr/>
          <a:lstStyle/>
          <a:p>
            <a:endParaRPr lang="en-US" sz="2400"/>
          </a:p>
        </p:txBody>
      </p:sp>
      <p:sp>
        <p:nvSpPr>
          <p:cNvPr id="13" name="Shape 11"/>
          <p:cNvSpPr/>
          <p:nvPr/>
        </p:nvSpPr>
        <p:spPr>
          <a:xfrm>
            <a:off x="487680" y="3377184"/>
            <a:ext cx="11216640" cy="0"/>
          </a:xfrm>
          <a:prstGeom prst="line">
            <a:avLst/>
          </a:prstGeom>
          <a:noFill/>
          <a:ln w="19050">
            <a:solidFill>
              <a:srgbClr val="C8D8E8"/>
            </a:solidFill>
            <a:prstDash val="solid"/>
          </a:ln>
        </p:spPr>
        <p:txBody>
          <a:bodyPr/>
          <a:lstStyle/>
          <a:p>
            <a:endParaRPr lang="en-US" sz="2400"/>
          </a:p>
        </p:txBody>
      </p:sp>
      <p:sp>
        <p:nvSpPr>
          <p:cNvPr id="14" name="Shape 12"/>
          <p:cNvSpPr/>
          <p:nvPr/>
        </p:nvSpPr>
        <p:spPr>
          <a:xfrm>
            <a:off x="1548384" y="3377184"/>
            <a:ext cx="0" cy="243840"/>
          </a:xfrm>
          <a:prstGeom prst="line">
            <a:avLst/>
          </a:prstGeom>
          <a:noFill/>
          <a:ln w="15240">
            <a:solidFill>
              <a:srgbClr val="C8D8E8"/>
            </a:solidFill>
            <a:prstDash val="solid"/>
          </a:ln>
        </p:spPr>
        <p:txBody>
          <a:bodyPr/>
          <a:lstStyle/>
          <a:p>
            <a:endParaRPr lang="en-US" sz="2400"/>
          </a:p>
        </p:txBody>
      </p:sp>
      <p:sp>
        <p:nvSpPr>
          <p:cNvPr id="15" name="Shape 13"/>
          <p:cNvSpPr/>
          <p:nvPr/>
        </p:nvSpPr>
        <p:spPr>
          <a:xfrm>
            <a:off x="487680" y="3621024"/>
            <a:ext cx="2121408" cy="1036320"/>
          </a:xfrm>
          <a:prstGeom prst="rect">
            <a:avLst/>
          </a:prstGeom>
          <a:solidFill>
            <a:srgbClr val="1A3259"/>
          </a:solidFill>
          <a:ln w="12700">
            <a:solidFill>
              <a:srgbClr val="2A4A7A"/>
            </a:solidFill>
            <a:prstDash val="solid"/>
          </a:ln>
        </p:spPr>
        <p:txBody>
          <a:bodyPr/>
          <a:lstStyle/>
          <a:p>
            <a:endParaRPr lang="en-US" sz="2400"/>
          </a:p>
        </p:txBody>
      </p:sp>
      <p:sp>
        <p:nvSpPr>
          <p:cNvPr id="16" name="Text 14"/>
          <p:cNvSpPr/>
          <p:nvPr/>
        </p:nvSpPr>
        <p:spPr>
          <a:xfrm>
            <a:off x="487680" y="3621024"/>
            <a:ext cx="2121408" cy="1036320"/>
          </a:xfrm>
          <a:prstGeom prst="rect">
            <a:avLst/>
          </a:prstGeom>
          <a:noFill/>
          <a:ln/>
        </p:spPr>
        <p:txBody>
          <a:bodyPr wrap="square" rtlCol="0" anchor="ctr"/>
          <a:lstStyle/>
          <a:p>
            <a:pPr algn="ctr"/>
            <a:r>
              <a:rPr lang="en-US" sz="1333" b="1" dirty="0">
                <a:solidFill>
                  <a:srgbClr val="C0D4EC"/>
                </a:solidFill>
                <a:latin typeface="Calibri" pitchFamily="34" charset="0"/>
                <a:ea typeface="Calibri" pitchFamily="34" charset="-122"/>
                <a:cs typeface="Calibri" pitchFamily="34" charset="-120"/>
              </a:rPr>
              <a:t>Army</a:t>
            </a:r>
            <a:endParaRPr lang="en-US" sz="1333" dirty="0"/>
          </a:p>
          <a:p>
            <a:pPr algn="ctr"/>
            <a:r>
              <a:rPr lang="en-US" sz="1067" dirty="0">
                <a:solidFill>
                  <a:srgbClr val="C0D4EC"/>
                </a:solidFill>
                <a:latin typeface="Calibri" pitchFamily="34" charset="0"/>
                <a:ea typeface="Calibri" pitchFamily="34" charset="-122"/>
                <a:cs typeface="Calibri" pitchFamily="34" charset="-120"/>
              </a:rPr>
              <a:t>SAM / GSA</a:t>
            </a:r>
            <a:endParaRPr lang="en-US" sz="1333" dirty="0"/>
          </a:p>
          <a:p>
            <a:pPr algn="ctr"/>
            <a:r>
              <a:rPr lang="en-US" sz="1067" dirty="0">
                <a:solidFill>
                  <a:srgbClr val="C0D4EC"/>
                </a:solidFill>
                <a:latin typeface="Calibri" pitchFamily="34" charset="0"/>
                <a:ea typeface="Calibri" pitchFamily="34" charset="-122"/>
                <a:cs typeface="Calibri" pitchFamily="34" charset="-120"/>
              </a:rPr>
              <a:t>/ DIBBS</a:t>
            </a:r>
            <a:endParaRPr lang="en-US" sz="1333" dirty="0"/>
          </a:p>
        </p:txBody>
      </p:sp>
      <p:sp>
        <p:nvSpPr>
          <p:cNvPr id="17" name="Shape 15"/>
          <p:cNvSpPr/>
          <p:nvPr/>
        </p:nvSpPr>
        <p:spPr>
          <a:xfrm>
            <a:off x="3791712" y="3377184"/>
            <a:ext cx="0" cy="243840"/>
          </a:xfrm>
          <a:prstGeom prst="line">
            <a:avLst/>
          </a:prstGeom>
          <a:noFill/>
          <a:ln w="15240">
            <a:solidFill>
              <a:srgbClr val="C8D8E8"/>
            </a:solidFill>
            <a:prstDash val="solid"/>
          </a:ln>
        </p:spPr>
        <p:txBody>
          <a:bodyPr/>
          <a:lstStyle/>
          <a:p>
            <a:endParaRPr lang="en-US" sz="2400"/>
          </a:p>
        </p:txBody>
      </p:sp>
      <p:sp>
        <p:nvSpPr>
          <p:cNvPr id="18" name="Shape 16"/>
          <p:cNvSpPr/>
          <p:nvPr/>
        </p:nvSpPr>
        <p:spPr>
          <a:xfrm>
            <a:off x="2731008" y="3621024"/>
            <a:ext cx="2121408" cy="1036320"/>
          </a:xfrm>
          <a:prstGeom prst="rect">
            <a:avLst/>
          </a:prstGeom>
          <a:solidFill>
            <a:srgbClr val="1A3259"/>
          </a:solidFill>
          <a:ln w="12700">
            <a:solidFill>
              <a:srgbClr val="2A4A7A"/>
            </a:solidFill>
            <a:prstDash val="solid"/>
          </a:ln>
        </p:spPr>
        <p:txBody>
          <a:bodyPr/>
          <a:lstStyle/>
          <a:p>
            <a:endParaRPr lang="en-US" sz="2400"/>
          </a:p>
        </p:txBody>
      </p:sp>
      <p:sp>
        <p:nvSpPr>
          <p:cNvPr id="19" name="Text 17"/>
          <p:cNvSpPr/>
          <p:nvPr/>
        </p:nvSpPr>
        <p:spPr>
          <a:xfrm>
            <a:off x="2731008" y="3621024"/>
            <a:ext cx="2121408" cy="1036320"/>
          </a:xfrm>
          <a:prstGeom prst="rect">
            <a:avLst/>
          </a:prstGeom>
          <a:noFill/>
          <a:ln/>
        </p:spPr>
        <p:txBody>
          <a:bodyPr wrap="square" rtlCol="0" anchor="ctr"/>
          <a:lstStyle/>
          <a:p>
            <a:pPr algn="ctr"/>
            <a:r>
              <a:rPr lang="en-US" sz="1333" b="1" dirty="0">
                <a:solidFill>
                  <a:srgbClr val="C0D4EC"/>
                </a:solidFill>
                <a:latin typeface="Calibri" pitchFamily="34" charset="0"/>
                <a:ea typeface="Calibri" pitchFamily="34" charset="-122"/>
                <a:cs typeface="Calibri" pitchFamily="34" charset="-120"/>
              </a:rPr>
              <a:t>Air Force</a:t>
            </a:r>
            <a:endParaRPr lang="en-US" sz="1333" dirty="0"/>
          </a:p>
          <a:p>
            <a:pPr algn="ctr"/>
            <a:r>
              <a:rPr lang="en-US" sz="1067" dirty="0">
                <a:solidFill>
                  <a:srgbClr val="C0D4EC"/>
                </a:solidFill>
                <a:latin typeface="Calibri" pitchFamily="34" charset="0"/>
                <a:ea typeface="Calibri" pitchFamily="34" charset="-122"/>
                <a:cs typeface="Calibri" pitchFamily="34" charset="-120"/>
              </a:rPr>
              <a:t>SAM / GSA</a:t>
            </a:r>
            <a:endParaRPr lang="en-US" sz="1333" dirty="0"/>
          </a:p>
          <a:p>
            <a:pPr algn="ctr"/>
            <a:r>
              <a:rPr lang="en-US" sz="1067" dirty="0">
                <a:solidFill>
                  <a:srgbClr val="C0D4EC"/>
                </a:solidFill>
                <a:latin typeface="Calibri" pitchFamily="34" charset="0"/>
                <a:ea typeface="Calibri" pitchFamily="34" charset="-122"/>
                <a:cs typeface="Calibri" pitchFamily="34" charset="-120"/>
              </a:rPr>
              <a:t>/ DIBBS</a:t>
            </a:r>
            <a:endParaRPr lang="en-US" sz="1333" dirty="0"/>
          </a:p>
        </p:txBody>
      </p:sp>
      <p:sp>
        <p:nvSpPr>
          <p:cNvPr id="20" name="Shape 18"/>
          <p:cNvSpPr/>
          <p:nvPr/>
        </p:nvSpPr>
        <p:spPr>
          <a:xfrm>
            <a:off x="6035040" y="3377184"/>
            <a:ext cx="0" cy="243840"/>
          </a:xfrm>
          <a:prstGeom prst="line">
            <a:avLst/>
          </a:prstGeom>
          <a:noFill/>
          <a:ln w="25400">
            <a:solidFill>
              <a:srgbClr val="0D6E8A"/>
            </a:solidFill>
            <a:prstDash val="solid"/>
          </a:ln>
        </p:spPr>
        <p:txBody>
          <a:bodyPr/>
          <a:lstStyle/>
          <a:p>
            <a:endParaRPr lang="en-US" sz="2400"/>
          </a:p>
        </p:txBody>
      </p:sp>
      <p:sp>
        <p:nvSpPr>
          <p:cNvPr id="21" name="Shape 19"/>
          <p:cNvSpPr/>
          <p:nvPr/>
        </p:nvSpPr>
        <p:spPr>
          <a:xfrm>
            <a:off x="4974336" y="3621024"/>
            <a:ext cx="2121408" cy="1036320"/>
          </a:xfrm>
          <a:prstGeom prst="rect">
            <a:avLst/>
          </a:prstGeom>
          <a:solidFill>
            <a:srgbClr val="0D6E8A"/>
          </a:solidFill>
          <a:ln w="25400">
            <a:solidFill>
              <a:srgbClr val="35A8D8"/>
            </a:solidFill>
            <a:prstDash val="solid"/>
          </a:ln>
          <a:effectLst>
            <a:outerShdw blurRad="76200" dist="25400" dir="8100000" algn="bl" rotWithShape="0">
              <a:srgbClr val="000000">
                <a:alpha val="15000"/>
              </a:srgbClr>
            </a:outerShdw>
          </a:effectLst>
        </p:spPr>
        <p:txBody>
          <a:bodyPr/>
          <a:lstStyle/>
          <a:p>
            <a:endParaRPr lang="en-US" sz="2400"/>
          </a:p>
        </p:txBody>
      </p:sp>
      <p:sp>
        <p:nvSpPr>
          <p:cNvPr id="22" name="Text 20"/>
          <p:cNvSpPr/>
          <p:nvPr/>
        </p:nvSpPr>
        <p:spPr>
          <a:xfrm>
            <a:off x="4974336" y="3621024"/>
            <a:ext cx="2121408" cy="1036320"/>
          </a:xfrm>
          <a:prstGeom prst="rect">
            <a:avLst/>
          </a:prstGeom>
          <a:noFill/>
          <a:ln/>
        </p:spPr>
        <p:txBody>
          <a:bodyPr wrap="square" rtlCol="0" anchor="ctr"/>
          <a:lstStyle/>
          <a:p>
            <a:pPr algn="ctr"/>
            <a:r>
              <a:rPr lang="en-US" sz="1467" b="1" dirty="0">
                <a:solidFill>
                  <a:srgbClr val="FFFFFF"/>
                </a:solidFill>
                <a:latin typeface="Calibri" pitchFamily="34" charset="0"/>
                <a:ea typeface="Calibri" pitchFamily="34" charset="-122"/>
                <a:cs typeface="Calibri" pitchFamily="34" charset="-120"/>
              </a:rPr>
              <a:t>Navy &amp;</a:t>
            </a:r>
            <a:endParaRPr lang="en-US" sz="1467" dirty="0"/>
          </a:p>
          <a:p>
            <a:pPr algn="ctr"/>
            <a:r>
              <a:rPr lang="en-US" sz="1467" b="1" dirty="0">
                <a:solidFill>
                  <a:srgbClr val="FFFFFF"/>
                </a:solidFill>
                <a:latin typeface="Calibri" pitchFamily="34" charset="0"/>
                <a:ea typeface="Calibri" pitchFamily="34" charset="-122"/>
                <a:cs typeface="Calibri" pitchFamily="34" charset="-120"/>
              </a:rPr>
              <a:t>Marine Corps</a:t>
            </a:r>
            <a:endParaRPr lang="en-US" sz="1467" dirty="0"/>
          </a:p>
          <a:p>
            <a:pPr algn="ctr"/>
            <a:r>
              <a:rPr lang="en-US" sz="1067" dirty="0">
                <a:solidFill>
                  <a:srgbClr val="FFFFFF"/>
                </a:solidFill>
                <a:latin typeface="Calibri" pitchFamily="34" charset="0"/>
                <a:ea typeface="Calibri" pitchFamily="34" charset="-122"/>
                <a:cs typeface="Calibri" pitchFamily="34" charset="-120"/>
              </a:rPr>
              <a:t>NAVSUP</a:t>
            </a:r>
            <a:endParaRPr lang="en-US" sz="1467" dirty="0"/>
          </a:p>
        </p:txBody>
      </p:sp>
      <p:sp>
        <p:nvSpPr>
          <p:cNvPr id="23" name="Shape 21"/>
          <p:cNvSpPr/>
          <p:nvPr/>
        </p:nvSpPr>
        <p:spPr>
          <a:xfrm>
            <a:off x="8278368" y="3377184"/>
            <a:ext cx="0" cy="243840"/>
          </a:xfrm>
          <a:prstGeom prst="line">
            <a:avLst/>
          </a:prstGeom>
          <a:noFill/>
          <a:ln w="15240">
            <a:solidFill>
              <a:srgbClr val="C8D8E8"/>
            </a:solidFill>
            <a:prstDash val="solid"/>
          </a:ln>
        </p:spPr>
        <p:txBody>
          <a:bodyPr/>
          <a:lstStyle/>
          <a:p>
            <a:endParaRPr lang="en-US" sz="2400"/>
          </a:p>
        </p:txBody>
      </p:sp>
      <p:sp>
        <p:nvSpPr>
          <p:cNvPr id="24" name="Shape 22"/>
          <p:cNvSpPr/>
          <p:nvPr/>
        </p:nvSpPr>
        <p:spPr>
          <a:xfrm>
            <a:off x="7217664" y="3621024"/>
            <a:ext cx="2121408" cy="1036320"/>
          </a:xfrm>
          <a:prstGeom prst="rect">
            <a:avLst/>
          </a:prstGeom>
          <a:solidFill>
            <a:srgbClr val="1A3259"/>
          </a:solidFill>
          <a:ln w="12700">
            <a:solidFill>
              <a:srgbClr val="2A4A7A"/>
            </a:solidFill>
            <a:prstDash val="solid"/>
          </a:ln>
        </p:spPr>
        <p:txBody>
          <a:bodyPr/>
          <a:lstStyle/>
          <a:p>
            <a:endParaRPr lang="en-US" sz="2400"/>
          </a:p>
        </p:txBody>
      </p:sp>
      <p:sp>
        <p:nvSpPr>
          <p:cNvPr id="25" name="Text 23"/>
          <p:cNvSpPr/>
          <p:nvPr/>
        </p:nvSpPr>
        <p:spPr>
          <a:xfrm>
            <a:off x="7217664" y="3621024"/>
            <a:ext cx="2121408" cy="1036320"/>
          </a:xfrm>
          <a:prstGeom prst="rect">
            <a:avLst/>
          </a:prstGeom>
          <a:noFill/>
          <a:ln/>
        </p:spPr>
        <p:txBody>
          <a:bodyPr wrap="square" rtlCol="0" anchor="ctr"/>
          <a:lstStyle/>
          <a:p>
            <a:pPr algn="ctr"/>
            <a:r>
              <a:rPr lang="en-US" sz="1333" b="1" dirty="0">
                <a:solidFill>
                  <a:srgbClr val="C0D4EC"/>
                </a:solidFill>
                <a:latin typeface="Calibri" pitchFamily="34" charset="0"/>
                <a:ea typeface="Calibri" pitchFamily="34" charset="-122"/>
                <a:cs typeface="Calibri" pitchFamily="34" charset="-120"/>
              </a:rPr>
              <a:t>Space Force</a:t>
            </a:r>
            <a:endParaRPr lang="en-US" sz="1333" dirty="0"/>
          </a:p>
          <a:p>
            <a:pPr algn="ctr"/>
            <a:r>
              <a:rPr lang="en-US" sz="1067" dirty="0">
                <a:solidFill>
                  <a:srgbClr val="C0D4EC"/>
                </a:solidFill>
                <a:latin typeface="Calibri" pitchFamily="34" charset="0"/>
                <a:ea typeface="Calibri" pitchFamily="34" charset="-122"/>
                <a:cs typeface="Calibri" pitchFamily="34" charset="-120"/>
              </a:rPr>
              <a:t>SAM / GSA</a:t>
            </a:r>
            <a:endParaRPr lang="en-US" sz="1333" dirty="0"/>
          </a:p>
          <a:p>
            <a:pPr algn="ctr"/>
            <a:r>
              <a:rPr lang="en-US" sz="1067" dirty="0">
                <a:solidFill>
                  <a:srgbClr val="C0D4EC"/>
                </a:solidFill>
                <a:latin typeface="Calibri" pitchFamily="34" charset="0"/>
                <a:ea typeface="Calibri" pitchFamily="34" charset="-122"/>
                <a:cs typeface="Calibri" pitchFamily="34" charset="-120"/>
              </a:rPr>
              <a:t>/ DIBBS</a:t>
            </a:r>
            <a:endParaRPr lang="en-US" sz="1333" dirty="0"/>
          </a:p>
        </p:txBody>
      </p:sp>
      <p:sp>
        <p:nvSpPr>
          <p:cNvPr id="26" name="Shape 24"/>
          <p:cNvSpPr/>
          <p:nvPr/>
        </p:nvSpPr>
        <p:spPr>
          <a:xfrm>
            <a:off x="10521696" y="3377184"/>
            <a:ext cx="0" cy="243840"/>
          </a:xfrm>
          <a:prstGeom prst="line">
            <a:avLst/>
          </a:prstGeom>
          <a:noFill/>
          <a:ln w="15240">
            <a:solidFill>
              <a:srgbClr val="C8D8E8"/>
            </a:solidFill>
            <a:prstDash val="solid"/>
          </a:ln>
        </p:spPr>
        <p:txBody>
          <a:bodyPr/>
          <a:lstStyle/>
          <a:p>
            <a:endParaRPr lang="en-US" sz="2400"/>
          </a:p>
        </p:txBody>
      </p:sp>
      <p:sp>
        <p:nvSpPr>
          <p:cNvPr id="27" name="Shape 25"/>
          <p:cNvSpPr/>
          <p:nvPr/>
        </p:nvSpPr>
        <p:spPr>
          <a:xfrm>
            <a:off x="9460992" y="3621024"/>
            <a:ext cx="2121408" cy="1036320"/>
          </a:xfrm>
          <a:prstGeom prst="rect">
            <a:avLst/>
          </a:prstGeom>
          <a:solidFill>
            <a:srgbClr val="1A3259"/>
          </a:solidFill>
          <a:ln w="12700">
            <a:solidFill>
              <a:srgbClr val="2A4A7A"/>
            </a:solidFill>
            <a:prstDash val="solid"/>
          </a:ln>
        </p:spPr>
        <p:txBody>
          <a:bodyPr/>
          <a:lstStyle/>
          <a:p>
            <a:endParaRPr lang="en-US" sz="2400"/>
          </a:p>
        </p:txBody>
      </p:sp>
      <p:sp>
        <p:nvSpPr>
          <p:cNvPr id="28" name="Text 26"/>
          <p:cNvSpPr/>
          <p:nvPr/>
        </p:nvSpPr>
        <p:spPr>
          <a:xfrm>
            <a:off x="9460992" y="3621024"/>
            <a:ext cx="2121408" cy="1036320"/>
          </a:xfrm>
          <a:prstGeom prst="rect">
            <a:avLst/>
          </a:prstGeom>
          <a:noFill/>
          <a:ln/>
        </p:spPr>
        <p:txBody>
          <a:bodyPr wrap="square" rtlCol="0" anchor="ctr"/>
          <a:lstStyle/>
          <a:p>
            <a:pPr algn="ctr"/>
            <a:r>
              <a:rPr lang="en-US" sz="1333" b="1" dirty="0">
                <a:solidFill>
                  <a:srgbClr val="C0D4EC"/>
                </a:solidFill>
                <a:latin typeface="Calibri" pitchFamily="34" charset="0"/>
                <a:ea typeface="Calibri" pitchFamily="34" charset="-122"/>
                <a:cs typeface="Calibri" pitchFamily="34" charset="-120"/>
              </a:rPr>
              <a:t>SOCOM &amp;</a:t>
            </a:r>
            <a:endParaRPr lang="en-US" sz="1333" dirty="0"/>
          </a:p>
          <a:p>
            <a:pPr algn="ctr"/>
            <a:r>
              <a:rPr lang="en-US" sz="1333" b="1" dirty="0">
                <a:solidFill>
                  <a:srgbClr val="C0D4EC"/>
                </a:solidFill>
                <a:latin typeface="Calibri" pitchFamily="34" charset="0"/>
                <a:ea typeface="Calibri" pitchFamily="34" charset="-122"/>
                <a:cs typeface="Calibri" pitchFamily="34" charset="-120"/>
              </a:rPr>
              <a:t>Other</a:t>
            </a:r>
            <a:endParaRPr lang="en-US" sz="1333" dirty="0"/>
          </a:p>
          <a:p>
            <a:pPr algn="ctr"/>
            <a:r>
              <a:rPr lang="en-US" sz="1067" dirty="0">
                <a:solidFill>
                  <a:srgbClr val="C0D4EC"/>
                </a:solidFill>
                <a:latin typeface="Calibri" pitchFamily="34" charset="0"/>
                <a:ea typeface="Calibri" pitchFamily="34" charset="-122"/>
                <a:cs typeface="Calibri" pitchFamily="34" charset="-120"/>
              </a:rPr>
              <a:t>SAM / GSA</a:t>
            </a:r>
            <a:endParaRPr lang="en-US" sz="1333" dirty="0"/>
          </a:p>
          <a:p>
            <a:pPr algn="ctr"/>
            <a:r>
              <a:rPr lang="en-US" sz="1067" dirty="0">
                <a:solidFill>
                  <a:srgbClr val="C0D4EC"/>
                </a:solidFill>
                <a:latin typeface="Calibri" pitchFamily="34" charset="0"/>
                <a:ea typeface="Calibri" pitchFamily="34" charset="-122"/>
                <a:cs typeface="Calibri" pitchFamily="34" charset="-120"/>
              </a:rPr>
              <a:t>/ DIBBS</a:t>
            </a:r>
            <a:endParaRPr lang="en-US" sz="1333" dirty="0"/>
          </a:p>
        </p:txBody>
      </p:sp>
      <p:sp>
        <p:nvSpPr>
          <p:cNvPr id="29" name="Shape 27"/>
          <p:cNvSpPr/>
          <p:nvPr/>
        </p:nvSpPr>
        <p:spPr>
          <a:xfrm>
            <a:off x="6035040" y="4657344"/>
            <a:ext cx="0" cy="268224"/>
          </a:xfrm>
          <a:prstGeom prst="line">
            <a:avLst/>
          </a:prstGeom>
          <a:noFill/>
          <a:ln w="25400">
            <a:solidFill>
              <a:srgbClr val="35A8D8"/>
            </a:solidFill>
            <a:prstDash val="solid"/>
          </a:ln>
        </p:spPr>
        <p:txBody>
          <a:bodyPr/>
          <a:lstStyle/>
          <a:p>
            <a:endParaRPr lang="en-US" sz="2400"/>
          </a:p>
        </p:txBody>
      </p:sp>
      <p:sp>
        <p:nvSpPr>
          <p:cNvPr id="30" name="Shape 28"/>
          <p:cNvSpPr/>
          <p:nvPr/>
        </p:nvSpPr>
        <p:spPr>
          <a:xfrm>
            <a:off x="4328160" y="4925568"/>
            <a:ext cx="3413760" cy="877824"/>
          </a:xfrm>
          <a:prstGeom prst="rect">
            <a:avLst/>
          </a:prstGeom>
          <a:solidFill>
            <a:srgbClr val="0D5F7D"/>
          </a:solidFill>
          <a:ln w="25400">
            <a:solidFill>
              <a:srgbClr val="5BC8E8"/>
            </a:solidFill>
            <a:prstDash val="solid"/>
          </a:ln>
          <a:effectLst>
            <a:outerShdw blurRad="76200" dist="25400" dir="8100000" algn="bl" rotWithShape="0">
              <a:srgbClr val="000000">
                <a:alpha val="15000"/>
              </a:srgbClr>
            </a:outerShdw>
          </a:effectLst>
        </p:spPr>
        <p:txBody>
          <a:bodyPr/>
          <a:lstStyle/>
          <a:p>
            <a:endParaRPr lang="en-US" sz="2400"/>
          </a:p>
        </p:txBody>
      </p:sp>
      <p:sp>
        <p:nvSpPr>
          <p:cNvPr id="31" name="Text 29"/>
          <p:cNvSpPr/>
          <p:nvPr/>
        </p:nvSpPr>
        <p:spPr>
          <a:xfrm>
            <a:off x="4328160" y="4925568"/>
            <a:ext cx="3413760" cy="877824"/>
          </a:xfrm>
          <a:prstGeom prst="rect">
            <a:avLst/>
          </a:prstGeom>
          <a:noFill/>
          <a:ln/>
        </p:spPr>
        <p:txBody>
          <a:bodyPr wrap="square" rtlCol="0" anchor="ctr"/>
          <a:lstStyle/>
          <a:p>
            <a:pPr algn="ctr"/>
            <a:r>
              <a:rPr lang="en-US" sz="1733" b="1" dirty="0">
                <a:solidFill>
                  <a:srgbClr val="FFFFFF"/>
                </a:solidFill>
                <a:latin typeface="Calibri" pitchFamily="34" charset="0"/>
                <a:ea typeface="Calibri" pitchFamily="34" charset="-122"/>
                <a:cs typeface="Calibri" pitchFamily="34" charset="-120"/>
              </a:rPr>
              <a:t>NAVSUP</a:t>
            </a:r>
            <a:endParaRPr lang="en-US" sz="1733" dirty="0"/>
          </a:p>
          <a:p>
            <a:pPr algn="ctr"/>
            <a:r>
              <a:rPr lang="en-US" sz="1067" dirty="0">
                <a:solidFill>
                  <a:srgbClr val="FFFFFF"/>
                </a:solidFill>
                <a:latin typeface="Calibri" pitchFamily="34" charset="0"/>
                <a:ea typeface="Calibri" pitchFamily="34" charset="-122"/>
                <a:cs typeface="Calibri" pitchFamily="34" charset="-120"/>
              </a:rPr>
              <a:t>Naval Supply Systems Command</a:t>
            </a:r>
            <a:endParaRPr lang="en-US" sz="1733" dirty="0"/>
          </a:p>
          <a:p>
            <a:pPr algn="ctr"/>
            <a:r>
              <a:rPr lang="en-US" sz="1000" i="1" dirty="0">
                <a:solidFill>
                  <a:srgbClr val="FFFFFF"/>
                </a:solidFill>
                <a:latin typeface="Calibri" pitchFamily="34" charset="0"/>
                <a:ea typeface="Calibri" pitchFamily="34" charset="-122"/>
                <a:cs typeface="Calibri" pitchFamily="34" charset="-120"/>
              </a:rPr>
              <a:t>Serves Navy &amp; Marine Corps</a:t>
            </a:r>
            <a:endParaRPr lang="en-US" sz="1733" dirty="0"/>
          </a:p>
        </p:txBody>
      </p:sp>
      <p:sp>
        <p:nvSpPr>
          <p:cNvPr id="32" name="Shape 30"/>
          <p:cNvSpPr/>
          <p:nvPr/>
        </p:nvSpPr>
        <p:spPr>
          <a:xfrm>
            <a:off x="0" y="6339840"/>
            <a:ext cx="12192000" cy="518160"/>
          </a:xfrm>
          <a:prstGeom prst="rect">
            <a:avLst/>
          </a:prstGeom>
          <a:solidFill>
            <a:srgbClr val="D0EEF2"/>
          </a:solidFill>
          <a:ln w="12700">
            <a:solidFill>
              <a:srgbClr val="D0EEF2"/>
            </a:solidFill>
            <a:prstDash val="solid"/>
          </a:ln>
        </p:spPr>
        <p:txBody>
          <a:bodyPr/>
          <a:lstStyle/>
          <a:p>
            <a:endParaRPr lang="en-US" sz="2400"/>
          </a:p>
        </p:txBody>
      </p:sp>
      <p:sp>
        <p:nvSpPr>
          <p:cNvPr id="33" name="Text 31"/>
          <p:cNvSpPr/>
          <p:nvPr/>
        </p:nvSpPr>
        <p:spPr>
          <a:xfrm>
            <a:off x="365760" y="6339840"/>
            <a:ext cx="11460480" cy="518160"/>
          </a:xfrm>
          <a:prstGeom prst="rect">
            <a:avLst/>
          </a:prstGeom>
          <a:noFill/>
          <a:ln/>
        </p:spPr>
        <p:txBody>
          <a:bodyPr wrap="square" rtlCol="0" anchor="ctr"/>
          <a:lstStyle/>
          <a:p>
            <a:r>
              <a:rPr lang="en-US" sz="1133" i="1" dirty="0">
                <a:solidFill>
                  <a:srgbClr val="01636F"/>
                </a:solidFill>
                <a:latin typeface="Calibri" pitchFamily="34" charset="0"/>
                <a:ea typeface="Calibri" pitchFamily="34" charset="-122"/>
                <a:cs typeface="Calibri" pitchFamily="34" charset="-120"/>
              </a:rPr>
              <a:t>Note: NAVSUP (Naval Supply Systems Command) serves both the Navy and Marine Corps. Other DoD branches use a combination of SAM, GSA, and DIBBS for procurement.</a:t>
            </a:r>
            <a:endParaRPr lang="en-US" sz="1133"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APEX">
      <a:dk1>
        <a:sysClr val="windowText" lastClr="000000"/>
      </a:dk1>
      <a:lt1>
        <a:sysClr val="window" lastClr="FFFFFF"/>
      </a:lt1>
      <a:dk2>
        <a:srgbClr val="18406A"/>
      </a:dk2>
      <a:lt2>
        <a:srgbClr val="E7E6E6"/>
      </a:lt2>
      <a:accent1>
        <a:srgbClr val="5985B2"/>
      </a:accent1>
      <a:accent2>
        <a:srgbClr val="F08253"/>
      </a:accent2>
      <a:accent3>
        <a:srgbClr val="F8AC82"/>
      </a:accent3>
      <a:accent4>
        <a:srgbClr val="00A79D"/>
      </a:accent4>
      <a:accent5>
        <a:srgbClr val="93C8C4"/>
      </a:accent5>
      <a:accent6>
        <a:srgbClr val="6C897A"/>
      </a:accent6>
      <a:hlink>
        <a:srgbClr val="0563C1"/>
      </a:hlink>
      <a:folHlink>
        <a:srgbClr val="954F72"/>
      </a:folHlink>
    </a:clrScheme>
    <a:fontScheme name="APEX">
      <a:majorFont>
        <a:latin typeface="Figtree"/>
        <a:ea typeface=""/>
        <a:cs typeface=""/>
      </a:majorFont>
      <a:minorFont>
        <a:latin typeface="Barl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2FED618168AB46AB9FC7B41C15C6CC" ma:contentTypeVersion="19" ma:contentTypeDescription="Create a new document." ma:contentTypeScope="" ma:versionID="8b55da438ba2ac11ef94e7dbd393931e">
  <xsd:schema xmlns:xsd="http://www.w3.org/2001/XMLSchema" xmlns:xs="http://www.w3.org/2001/XMLSchema" xmlns:p="http://schemas.microsoft.com/office/2006/metadata/properties" xmlns:ns2="4d6b8bf5-e5cc-43e5-ae38-aa39068ee9af" xmlns:ns3="01757628-57d2-4240-b75c-7ef35c01154e" targetNamespace="http://schemas.microsoft.com/office/2006/metadata/properties" ma:root="true" ma:fieldsID="81d6c31cd401425453c7171cd9b168cc" ns2:_="" ns3:_="">
    <xsd:import namespace="4d6b8bf5-e5cc-43e5-ae38-aa39068ee9af"/>
    <xsd:import namespace="01757628-57d2-4240-b75c-7ef35c01154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6b8bf5-e5cc-43e5-ae38-aa39068ee9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b495181-d432-49bc-a514-8b2d8c1c2d8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1757628-57d2-4240-b75c-7ef35c01154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8b5a3cf-7df6-4d7d-a190-744d757a829f}" ma:internalName="TaxCatchAll" ma:showField="CatchAllData" ma:web="01757628-57d2-4240-b75c-7ef35c0115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d6b8bf5-e5cc-43e5-ae38-aa39068ee9af">
      <Terms xmlns="http://schemas.microsoft.com/office/infopath/2007/PartnerControls"/>
    </lcf76f155ced4ddcb4097134ff3c332f>
    <TaxCatchAll xmlns="01757628-57d2-4240-b75c-7ef35c01154e" xsi:nil="true"/>
  </documentManagement>
</p:properties>
</file>

<file path=customXml/itemProps1.xml><?xml version="1.0" encoding="utf-8"?>
<ds:datastoreItem xmlns:ds="http://schemas.openxmlformats.org/officeDocument/2006/customXml" ds:itemID="{36EC9DF9-F1F1-4B36-97E1-1127B2BE7F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6b8bf5-e5cc-43e5-ae38-aa39068ee9af"/>
    <ds:schemaRef ds:uri="01757628-57d2-4240-b75c-7ef35c0115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603ACAF-9731-43C3-8A1C-4C3107E425A9}">
  <ds:schemaRefs>
    <ds:schemaRef ds:uri="http://schemas.microsoft.com/sharepoint/v3/contenttype/forms"/>
  </ds:schemaRefs>
</ds:datastoreItem>
</file>

<file path=customXml/itemProps3.xml><?xml version="1.0" encoding="utf-8"?>
<ds:datastoreItem xmlns:ds="http://schemas.openxmlformats.org/officeDocument/2006/customXml" ds:itemID="{820C5C37-ED71-4979-BA15-C8D10C09283A}">
  <ds:schemaRefs>
    <ds:schemaRef ds:uri="c5a16869-a666-4482-9fad-51a4d328c831"/>
    <ds:schemaRef ds:uri="http://www.w3.org/XML/1998/namespace"/>
    <ds:schemaRef ds:uri="http://schemas.microsoft.com/office/2006/metadata/properties"/>
    <ds:schemaRef ds:uri="http://schemas.microsoft.com/office/infopath/2007/PartnerControls"/>
    <ds:schemaRef ds:uri="http://schemas.microsoft.com/office/2006/documentManagement/types"/>
    <ds:schemaRef ds:uri="http://purl.org/dc/terms/"/>
    <ds:schemaRef ds:uri="http://purl.org/dc/elements/1.1/"/>
    <ds:schemaRef ds:uri="http://schemas.openxmlformats.org/package/2006/metadata/core-properties"/>
    <ds:schemaRef ds:uri="ab031a60-53ce-4590-b94d-a5279d791600"/>
    <ds:schemaRef ds:uri="http://purl.org/dc/dcmitype/"/>
    <ds:schemaRef ds:uri="4d6b8bf5-e5cc-43e5-ae38-aa39068ee9af"/>
    <ds:schemaRef ds:uri="01757628-57d2-4240-b75c-7ef35c01154e"/>
  </ds:schemaRefs>
</ds:datastoreItem>
</file>

<file path=docProps/app.xml><?xml version="1.0" encoding="utf-8"?>
<Properties xmlns="http://schemas.openxmlformats.org/officeDocument/2006/extended-properties" xmlns:vt="http://schemas.openxmlformats.org/officeDocument/2006/docPropsVTypes">
  <TotalTime>16713</TotalTime>
  <Words>5190</Words>
  <Application>Microsoft Office PowerPoint</Application>
  <PresentationFormat>Widescreen</PresentationFormat>
  <Paragraphs>674</Paragraphs>
  <Slides>58</Slides>
  <Notes>6</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58</vt:i4>
      </vt:variant>
    </vt:vector>
  </HeadingPairs>
  <TitlesOfParts>
    <vt:vector size="70" baseType="lpstr">
      <vt:lpstr>Aptos</vt:lpstr>
      <vt:lpstr>Aptos Display</vt:lpstr>
      <vt:lpstr>Arial</vt:lpstr>
      <vt:lpstr>Barlow</vt:lpstr>
      <vt:lpstr>Barlow Condensed</vt:lpstr>
      <vt:lpstr>Calibri</vt:lpstr>
      <vt:lpstr>Courier New</vt:lpstr>
      <vt:lpstr>Figtree</vt:lpstr>
      <vt:lpstr>Helvetica Neue</vt:lpstr>
      <vt:lpstr>Times New Roman</vt:lpstr>
      <vt:lpstr>Office Theme</vt:lpstr>
      <vt:lpstr>1_Office Theme</vt:lpstr>
      <vt:lpstr>PowerPoint Presentation</vt:lpstr>
      <vt:lpstr>AGENDA</vt:lpstr>
      <vt:lpstr>Introductions</vt:lpstr>
      <vt:lpstr>Who is APEX Accelerator?</vt:lpstr>
      <vt:lpstr>PowerPoint Presentation</vt:lpstr>
      <vt:lpstr>Thank You Program Supporters</vt:lpstr>
      <vt:lpstr>PowerPoint Presentation</vt:lpstr>
      <vt:lpstr>PowerPoint Presentation</vt:lpstr>
      <vt:lpstr>PowerPoint Presentation</vt:lpstr>
      <vt:lpstr>What is DIBBS?</vt:lpstr>
      <vt:lpstr>Alphabet Soup </vt:lpstr>
      <vt:lpstr>Why DIBBS Matters</vt:lpstr>
      <vt:lpstr>Common Mistakes</vt:lpstr>
      <vt:lpstr>The Two Pathways</vt:lpstr>
      <vt:lpstr>Supplier Roles: Manufacturer vs. Distributor</vt:lpstr>
      <vt:lpstr>Market Research – Is There a Viable ROI?</vt:lpstr>
      <vt:lpstr>Market Research Process  These steps provide a tangible way to approach finding the right opportunity for your business in DIBBS   *Note – PSC codes and FSC codes are interchangeable, but we will reference them as they are presented by the DLA</vt:lpstr>
      <vt:lpstr>PowerPoint Presentation</vt:lpstr>
      <vt:lpstr>Step 1: Start with DLA Spend Data </vt:lpstr>
      <vt:lpstr>Step 2: Use PSC/Federal Supply Classification Codes to Find Your Lane </vt:lpstr>
      <vt:lpstr>Step 3: Confirm National Stock Numbers Within Your FSCs and Document Target NSNs </vt:lpstr>
      <vt:lpstr>Step 4: Verify Ongoing Demand – SRVA Forecasting Portal</vt:lpstr>
      <vt:lpstr>Requirements to Participate in DIBBS  How many of you are registered in SAM?</vt:lpstr>
      <vt:lpstr>Requirements to Participate </vt:lpstr>
      <vt:lpstr>Cybersecurity</vt:lpstr>
      <vt:lpstr>Cybersecurity – CMMC/NIST</vt:lpstr>
      <vt:lpstr>CMMC Cont.</vt:lpstr>
      <vt:lpstr>Cybersecurity – JCP/eJCP/cFolders</vt:lpstr>
      <vt:lpstr>Cybersecurity – PIEE/SPRS</vt:lpstr>
      <vt:lpstr>PowerPoint Presentation</vt:lpstr>
      <vt:lpstr>Solicitation Overview &amp; Go No-Go Decisions</vt:lpstr>
      <vt:lpstr>Fun Facts About DIBBS Solicitations</vt:lpstr>
      <vt:lpstr>Key Elements in a Solicitation</vt:lpstr>
      <vt:lpstr>Automated vs Manual Award</vt:lpstr>
      <vt:lpstr>RFQ vs RFP</vt:lpstr>
      <vt:lpstr>Solicitation Structure - RFQ</vt:lpstr>
      <vt:lpstr>RFQ Quoting – Bid Type</vt:lpstr>
      <vt:lpstr>Solicitation Structure - RFP</vt:lpstr>
      <vt:lpstr>RFP Quoting</vt:lpstr>
      <vt:lpstr>Manufacturer: SAR &amp; AO</vt:lpstr>
      <vt:lpstr>Go/No-Go Decisions</vt:lpstr>
      <vt:lpstr>Go/No-Go Manufacturer</vt:lpstr>
      <vt:lpstr>Go/No-Go Distributor</vt:lpstr>
      <vt:lpstr>Delivering the Goods: Packaging, Marking &amp; Shipping </vt:lpstr>
      <vt:lpstr>Packaging &amp; Marking Basics</vt:lpstr>
      <vt:lpstr>MIL-STD-2073-1E</vt:lpstr>
      <vt:lpstr>MIL-STD-129R</vt:lpstr>
      <vt:lpstr>MIL-STD-129 Marking Examples</vt:lpstr>
      <vt:lpstr>ASTM D3951 (Commercial Pack) </vt:lpstr>
      <vt:lpstr>Packaging Resources</vt:lpstr>
      <vt:lpstr>Shipping - VSM Module</vt:lpstr>
      <vt:lpstr>FOB Origin vs FOB Destination</vt:lpstr>
      <vt:lpstr>Logistics</vt:lpstr>
      <vt:lpstr>Takeaways</vt:lpstr>
      <vt:lpstr>Resources</vt:lpstr>
      <vt:lpstr>PowerPoint Presentation</vt:lpstr>
      <vt:lpstr>PowerPoint Presentation</vt:lpstr>
      <vt:lpstr>Contacts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Mark Johnson</dc:creator>
  <cp:lastModifiedBy>Mark Johnson</cp:lastModifiedBy>
  <cp:revision>20</cp:revision>
  <dcterms:created xsi:type="dcterms:W3CDTF">2025-03-06T16:42:21Z</dcterms:created>
  <dcterms:modified xsi:type="dcterms:W3CDTF">2026-03-11T19:17:07Z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0x010100872FED618168AB46AB9FC7B41C15C6CC</vt:lpwstr>
  </property>
  <property fmtid="{D5CDD505-2E9C-101B-9397-08002B2CF9AE}" pid="3" name="MediaServiceImageTags">
    <vt:lpwstr/>
  </property>
</Properties>
</file>